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6" r:id="rId5"/>
    <p:sldId id="257" r:id="rId6"/>
    <p:sldId id="258" r:id="rId7"/>
    <p:sldId id="264" r:id="rId8"/>
    <p:sldId id="268" r:id="rId9"/>
    <p:sldId id="1565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" y="295656"/>
            <a:ext cx="10773156" cy="13959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" y="373379"/>
            <a:ext cx="10550652" cy="11734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94131"/>
            <a:ext cx="2109216" cy="23759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71856"/>
            <a:ext cx="2010156" cy="18644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00616" y="0"/>
            <a:ext cx="2691383" cy="16931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24059" y="0"/>
            <a:ext cx="2567939" cy="1548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9975" y="492106"/>
            <a:ext cx="10252049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0947" y="3993007"/>
            <a:ext cx="10230104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0"/>
            <a:ext cx="12192000" cy="68458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33472"/>
            <a:ext cx="5689091" cy="42245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8" cy="2645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8567" y="1725295"/>
            <a:ext cx="4617085" cy="470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9657" y="1735074"/>
            <a:ext cx="5380990" cy="456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203" y="241925"/>
            <a:ext cx="1256998" cy="106073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9471" y="554819"/>
            <a:ext cx="3678687" cy="4337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7019" y="0"/>
            <a:ext cx="2761487" cy="17495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768" y="2720339"/>
            <a:ext cx="11332464" cy="41376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190"/>
            <a:ext cx="12192000" cy="68458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208" y="584403"/>
            <a:ext cx="791146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963" y="3367532"/>
            <a:ext cx="10990072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44579" y="6387805"/>
            <a:ext cx="17780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16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4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40.jp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hnayder@kipk.ru" TargetMode="External"/><Relationship Id="rId13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0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154" y="1798446"/>
            <a:ext cx="869569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4105"/>
              </a:lnSpc>
              <a:spcBef>
                <a:spcPts val="100"/>
              </a:spcBef>
            </a:pPr>
            <a:r>
              <a:rPr sz="3600" b="1" spc="265" dirty="0">
                <a:solidFill>
                  <a:srgbClr val="1B3181"/>
                </a:solidFill>
                <a:latin typeface="Tahoma"/>
                <a:cs typeface="Tahoma"/>
              </a:rPr>
              <a:t>О</a:t>
            </a:r>
            <a:r>
              <a:rPr sz="3600" b="1" spc="-90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15" dirty="0">
                <a:solidFill>
                  <a:srgbClr val="1B3181"/>
                </a:solidFill>
                <a:latin typeface="Tahoma"/>
                <a:cs typeface="Tahoma"/>
              </a:rPr>
              <a:t>планах</a:t>
            </a:r>
            <a:r>
              <a:rPr sz="3600" b="1" spc="-65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110" dirty="0">
                <a:solidFill>
                  <a:srgbClr val="1B3181"/>
                </a:solidFill>
                <a:latin typeface="Tahoma"/>
                <a:cs typeface="Tahoma"/>
              </a:rPr>
              <a:t>по</a:t>
            </a:r>
            <a:r>
              <a:rPr sz="3600" b="1" spc="-75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114" dirty="0">
                <a:solidFill>
                  <a:srgbClr val="1B3181"/>
                </a:solidFill>
                <a:latin typeface="Tahoma"/>
                <a:cs typeface="Tahoma"/>
              </a:rPr>
              <a:t>реализации</a:t>
            </a:r>
            <a:r>
              <a:rPr sz="3600" b="1" spc="-65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85" dirty="0">
                <a:solidFill>
                  <a:srgbClr val="1B3181"/>
                </a:solidFill>
                <a:latin typeface="Tahoma"/>
                <a:cs typeface="Tahoma"/>
              </a:rPr>
              <a:t>проекта</a:t>
            </a:r>
            <a:endParaRPr sz="3600">
              <a:latin typeface="Tahoma"/>
              <a:cs typeface="Tahoma"/>
            </a:endParaRPr>
          </a:p>
          <a:p>
            <a:pPr marL="12065" marR="5080" algn="ctr">
              <a:lnSpc>
                <a:spcPts val="3890"/>
              </a:lnSpc>
              <a:spcBef>
                <a:spcPts val="270"/>
              </a:spcBef>
            </a:pPr>
            <a:r>
              <a:rPr sz="3600" b="1" spc="-75" dirty="0">
                <a:solidFill>
                  <a:srgbClr val="1B3181"/>
                </a:solidFill>
                <a:latin typeface="Tahoma"/>
                <a:cs typeface="Tahoma"/>
              </a:rPr>
              <a:t>«Школа</a:t>
            </a:r>
            <a:r>
              <a:rPr sz="3600" b="1" spc="-85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140" dirty="0">
                <a:solidFill>
                  <a:srgbClr val="1B3181"/>
                </a:solidFill>
                <a:latin typeface="Tahoma"/>
                <a:cs typeface="Tahoma"/>
              </a:rPr>
              <a:t>Минпросвещения</a:t>
            </a:r>
            <a:r>
              <a:rPr sz="3600" b="1" spc="-114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65" dirty="0">
                <a:solidFill>
                  <a:srgbClr val="1B3181"/>
                </a:solidFill>
                <a:latin typeface="Tahoma"/>
                <a:cs typeface="Tahoma"/>
              </a:rPr>
              <a:t>России» </a:t>
            </a:r>
            <a:r>
              <a:rPr sz="3600" b="1" spc="-1040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35" dirty="0">
                <a:solidFill>
                  <a:srgbClr val="1B3181"/>
                </a:solidFill>
                <a:latin typeface="Tahoma"/>
                <a:cs typeface="Tahoma"/>
              </a:rPr>
              <a:t>в</a:t>
            </a:r>
            <a:r>
              <a:rPr sz="3600" b="1" spc="-70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-30" dirty="0">
                <a:solidFill>
                  <a:srgbClr val="1B3181"/>
                </a:solidFill>
                <a:latin typeface="Tahoma"/>
                <a:cs typeface="Tahoma"/>
              </a:rPr>
              <a:t>2024</a:t>
            </a:r>
            <a:r>
              <a:rPr sz="3600" b="1" spc="-65" dirty="0">
                <a:solidFill>
                  <a:srgbClr val="1B3181"/>
                </a:solidFill>
                <a:latin typeface="Tahoma"/>
                <a:cs typeface="Tahoma"/>
              </a:rPr>
              <a:t> </a:t>
            </a:r>
            <a:r>
              <a:rPr sz="3600" b="1" spc="70" dirty="0">
                <a:solidFill>
                  <a:srgbClr val="1B3181"/>
                </a:solidFill>
                <a:latin typeface="Tahoma"/>
                <a:cs typeface="Tahoma"/>
              </a:rPr>
              <a:t>году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88"/>
              <a:ext cx="12191998" cy="68458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5" y="295656"/>
              <a:ext cx="10773156" cy="139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373379"/>
              <a:ext cx="10550652" cy="1173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4131"/>
              <a:ext cx="2109216" cy="2375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71856"/>
              <a:ext cx="2010156" cy="18644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0616" y="0"/>
              <a:ext cx="2691383" cy="1693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4059" y="0"/>
              <a:ext cx="2567939" cy="15483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12316" y="2640076"/>
              <a:ext cx="127000" cy="478155"/>
            </a:xfrm>
            <a:custGeom>
              <a:avLst/>
              <a:gdLst/>
              <a:ahLst/>
              <a:cxnLst/>
              <a:rect l="l" t="t" r="r" b="b"/>
              <a:pathLst>
                <a:path w="127000" h="478155">
                  <a:moveTo>
                    <a:pt x="57150" y="120650"/>
                  </a:moveTo>
                  <a:lnTo>
                    <a:pt x="57150" y="477774"/>
                  </a:lnTo>
                  <a:lnTo>
                    <a:pt x="69850" y="477774"/>
                  </a:lnTo>
                  <a:lnTo>
                    <a:pt x="69850" y="127000"/>
                  </a:lnTo>
                  <a:lnTo>
                    <a:pt x="63500" y="127000"/>
                  </a:lnTo>
                  <a:lnTo>
                    <a:pt x="57150" y="120650"/>
                  </a:lnTo>
                  <a:close/>
                </a:path>
                <a:path w="127000" h="478155">
                  <a:moveTo>
                    <a:pt x="69850" y="63500"/>
                  </a:moveTo>
                  <a:lnTo>
                    <a:pt x="57150" y="63500"/>
                  </a:lnTo>
                  <a:lnTo>
                    <a:pt x="57150" y="120650"/>
                  </a:lnTo>
                  <a:lnTo>
                    <a:pt x="63500" y="127000"/>
                  </a:lnTo>
                  <a:lnTo>
                    <a:pt x="69850" y="120650"/>
                  </a:lnTo>
                  <a:lnTo>
                    <a:pt x="69850" y="63500"/>
                  </a:lnTo>
                  <a:close/>
                </a:path>
                <a:path w="127000" h="478155">
                  <a:moveTo>
                    <a:pt x="69850" y="120650"/>
                  </a:moveTo>
                  <a:lnTo>
                    <a:pt x="63500" y="127000"/>
                  </a:lnTo>
                  <a:lnTo>
                    <a:pt x="69850" y="127000"/>
                  </a:lnTo>
                  <a:lnTo>
                    <a:pt x="69850" y="120650"/>
                  </a:lnTo>
                  <a:close/>
                </a:path>
                <a:path w="127000" h="478155">
                  <a:moveTo>
                    <a:pt x="63500" y="0"/>
                  </a:moveTo>
                  <a:lnTo>
                    <a:pt x="0" y="63500"/>
                  </a:lnTo>
                  <a:lnTo>
                    <a:pt x="57150" y="120650"/>
                  </a:lnTo>
                  <a:lnTo>
                    <a:pt x="57150" y="63500"/>
                  </a:lnTo>
                  <a:lnTo>
                    <a:pt x="127000" y="63500"/>
                  </a:lnTo>
                  <a:lnTo>
                    <a:pt x="63500" y="0"/>
                  </a:lnTo>
                  <a:close/>
                </a:path>
                <a:path w="127000" h="478155">
                  <a:moveTo>
                    <a:pt x="127000" y="63500"/>
                  </a:moveTo>
                  <a:lnTo>
                    <a:pt x="69850" y="63500"/>
                  </a:lnTo>
                  <a:lnTo>
                    <a:pt x="69850" y="120650"/>
                  </a:lnTo>
                  <a:lnTo>
                    <a:pt x="127000" y="635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3224" y="1772148"/>
            <a:ext cx="1355090" cy="6375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919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ЗНАНИЕ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Verdana"/>
                <a:cs typeface="Verdana"/>
              </a:rPr>
              <a:t>знание</a:t>
            </a:r>
            <a:r>
              <a:rPr sz="1200" spc="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добывай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3942" y="2496947"/>
            <a:ext cx="6062980" cy="1853564"/>
            <a:chOff x="963942" y="2496947"/>
            <a:chExt cx="6062980" cy="1853564"/>
          </a:xfrm>
        </p:grpSpPr>
        <p:sp>
          <p:nvSpPr>
            <p:cNvPr id="13" name="object 13"/>
            <p:cNvSpPr/>
            <p:nvPr/>
          </p:nvSpPr>
          <p:spPr>
            <a:xfrm>
              <a:off x="963942" y="2496946"/>
              <a:ext cx="6062980" cy="1853564"/>
            </a:xfrm>
            <a:custGeom>
              <a:avLst/>
              <a:gdLst/>
              <a:ahLst/>
              <a:cxnLst/>
              <a:rect l="l" t="t" r="r" b="b"/>
              <a:pathLst>
                <a:path w="6062980" h="1853564">
                  <a:moveTo>
                    <a:pt x="1223251" y="1228471"/>
                  </a:moveTo>
                  <a:lnTo>
                    <a:pt x="611492" y="617093"/>
                  </a:lnTo>
                  <a:lnTo>
                    <a:pt x="0" y="1228852"/>
                  </a:lnTo>
                  <a:lnTo>
                    <a:pt x="611873" y="1840357"/>
                  </a:lnTo>
                  <a:lnTo>
                    <a:pt x="1223251" y="1228471"/>
                  </a:lnTo>
                  <a:close/>
                </a:path>
                <a:path w="6062980" h="1853564">
                  <a:moveTo>
                    <a:pt x="2424671" y="616712"/>
                  </a:moveTo>
                  <a:lnTo>
                    <a:pt x="1812785" y="5334"/>
                  </a:lnTo>
                  <a:lnTo>
                    <a:pt x="1201407" y="617220"/>
                  </a:lnTo>
                  <a:lnTo>
                    <a:pt x="1813166" y="1228598"/>
                  </a:lnTo>
                  <a:lnTo>
                    <a:pt x="2424671" y="616712"/>
                  </a:lnTo>
                  <a:close/>
                </a:path>
                <a:path w="6062980" h="1853564">
                  <a:moveTo>
                    <a:pt x="3598786" y="1241425"/>
                  </a:moveTo>
                  <a:lnTo>
                    <a:pt x="2986900" y="630047"/>
                  </a:lnTo>
                  <a:lnTo>
                    <a:pt x="2375522" y="1241933"/>
                  </a:lnTo>
                  <a:lnTo>
                    <a:pt x="2987408" y="1853311"/>
                  </a:lnTo>
                  <a:lnTo>
                    <a:pt x="3598786" y="1241425"/>
                  </a:lnTo>
                  <a:close/>
                </a:path>
                <a:path w="6062980" h="1853564">
                  <a:moveTo>
                    <a:pt x="4783569" y="611378"/>
                  </a:moveTo>
                  <a:lnTo>
                    <a:pt x="4171683" y="0"/>
                  </a:lnTo>
                  <a:lnTo>
                    <a:pt x="3560305" y="611759"/>
                  </a:lnTo>
                  <a:lnTo>
                    <a:pt x="4172191" y="1223264"/>
                  </a:lnTo>
                  <a:lnTo>
                    <a:pt x="4783569" y="611378"/>
                  </a:lnTo>
                  <a:close/>
                </a:path>
                <a:path w="6062980" h="1853564">
                  <a:moveTo>
                    <a:pt x="6062713" y="1230757"/>
                  </a:moveTo>
                  <a:lnTo>
                    <a:pt x="5450827" y="619379"/>
                  </a:lnTo>
                  <a:lnTo>
                    <a:pt x="4839449" y="1231138"/>
                  </a:lnTo>
                  <a:lnTo>
                    <a:pt x="5451335" y="1842643"/>
                  </a:lnTo>
                  <a:lnTo>
                    <a:pt x="6062713" y="1230757"/>
                  </a:lnTo>
                  <a:close/>
                </a:path>
              </a:pathLst>
            </a:custGeom>
            <a:solidFill>
              <a:srgbClr val="BC4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0348" y="3430524"/>
              <a:ext cx="640079" cy="6111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5832" y="2834640"/>
              <a:ext cx="637032" cy="6065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9583" y="3368039"/>
              <a:ext cx="790956" cy="7543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8323" y="2793492"/>
              <a:ext cx="577596" cy="5501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9047" y="3351275"/>
              <a:ext cx="665988" cy="6918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11704" y="2643123"/>
              <a:ext cx="3763645" cy="1551940"/>
            </a:xfrm>
            <a:custGeom>
              <a:avLst/>
              <a:gdLst/>
              <a:ahLst/>
              <a:cxnLst/>
              <a:rect l="l" t="t" r="r" b="b"/>
              <a:pathLst>
                <a:path w="3763645" h="1551939">
                  <a:moveTo>
                    <a:pt x="69850" y="1073912"/>
                  </a:moveTo>
                  <a:lnTo>
                    <a:pt x="57150" y="1073912"/>
                  </a:lnTo>
                  <a:lnTo>
                    <a:pt x="57150" y="1431036"/>
                  </a:lnTo>
                  <a:lnTo>
                    <a:pt x="69850" y="1431036"/>
                  </a:lnTo>
                  <a:lnTo>
                    <a:pt x="69850" y="1424686"/>
                  </a:lnTo>
                  <a:lnTo>
                    <a:pt x="69850" y="1073912"/>
                  </a:lnTo>
                  <a:close/>
                </a:path>
                <a:path w="3763645" h="1551939">
                  <a:moveTo>
                    <a:pt x="127000" y="1488186"/>
                  </a:moveTo>
                  <a:lnTo>
                    <a:pt x="69850" y="1488186"/>
                  </a:lnTo>
                  <a:lnTo>
                    <a:pt x="57150" y="1488186"/>
                  </a:lnTo>
                  <a:lnTo>
                    <a:pt x="0" y="1488186"/>
                  </a:lnTo>
                  <a:lnTo>
                    <a:pt x="63500" y="1551686"/>
                  </a:lnTo>
                  <a:lnTo>
                    <a:pt x="127000" y="1488186"/>
                  </a:lnTo>
                  <a:close/>
                </a:path>
                <a:path w="3763645" h="1551939">
                  <a:moveTo>
                    <a:pt x="1302004" y="74168"/>
                  </a:moveTo>
                  <a:lnTo>
                    <a:pt x="1238504" y="10668"/>
                  </a:lnTo>
                  <a:lnTo>
                    <a:pt x="1175004" y="74168"/>
                  </a:lnTo>
                  <a:lnTo>
                    <a:pt x="1232154" y="131318"/>
                  </a:lnTo>
                  <a:lnTo>
                    <a:pt x="1232154" y="488442"/>
                  </a:lnTo>
                  <a:lnTo>
                    <a:pt x="1244854" y="488442"/>
                  </a:lnTo>
                  <a:lnTo>
                    <a:pt x="1244854" y="137668"/>
                  </a:lnTo>
                  <a:lnTo>
                    <a:pt x="1244854" y="131318"/>
                  </a:lnTo>
                  <a:lnTo>
                    <a:pt x="1302004" y="74168"/>
                  </a:lnTo>
                  <a:close/>
                </a:path>
                <a:path w="3763645" h="1551939">
                  <a:moveTo>
                    <a:pt x="2430526" y="1069340"/>
                  </a:moveTo>
                  <a:lnTo>
                    <a:pt x="2417826" y="1069340"/>
                  </a:lnTo>
                  <a:lnTo>
                    <a:pt x="2417826" y="1426464"/>
                  </a:lnTo>
                  <a:lnTo>
                    <a:pt x="2430526" y="1426464"/>
                  </a:lnTo>
                  <a:lnTo>
                    <a:pt x="2430526" y="1420114"/>
                  </a:lnTo>
                  <a:lnTo>
                    <a:pt x="2430526" y="1069340"/>
                  </a:lnTo>
                  <a:close/>
                </a:path>
                <a:path w="3763645" h="1551939">
                  <a:moveTo>
                    <a:pt x="2487676" y="1483614"/>
                  </a:moveTo>
                  <a:lnTo>
                    <a:pt x="2430526" y="1483614"/>
                  </a:lnTo>
                  <a:lnTo>
                    <a:pt x="2417826" y="1483614"/>
                  </a:lnTo>
                  <a:lnTo>
                    <a:pt x="2360676" y="1483614"/>
                  </a:lnTo>
                  <a:lnTo>
                    <a:pt x="2424176" y="1547114"/>
                  </a:lnTo>
                  <a:lnTo>
                    <a:pt x="2487676" y="1483614"/>
                  </a:lnTo>
                  <a:close/>
                </a:path>
                <a:path w="3763645" h="1551939">
                  <a:moveTo>
                    <a:pt x="3763264" y="63500"/>
                  </a:moveTo>
                  <a:lnTo>
                    <a:pt x="3699764" y="0"/>
                  </a:lnTo>
                  <a:lnTo>
                    <a:pt x="3636264" y="63500"/>
                  </a:lnTo>
                  <a:lnTo>
                    <a:pt x="3693414" y="120650"/>
                  </a:lnTo>
                  <a:lnTo>
                    <a:pt x="3693414" y="477774"/>
                  </a:lnTo>
                  <a:lnTo>
                    <a:pt x="3706114" y="477774"/>
                  </a:lnTo>
                  <a:lnTo>
                    <a:pt x="3706114" y="127000"/>
                  </a:lnTo>
                  <a:lnTo>
                    <a:pt x="3706114" y="120650"/>
                  </a:lnTo>
                  <a:lnTo>
                    <a:pt x="3763264" y="635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38245" y="1783203"/>
            <a:ext cx="1427480" cy="6388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ТВОРЧЕСТВО</a:t>
            </a:r>
            <a:endParaRPr sz="16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640"/>
              </a:spcBef>
            </a:pPr>
            <a:r>
              <a:rPr sz="1200" spc="-10" dirty="0">
                <a:latin typeface="Verdana"/>
                <a:cs typeface="Verdana"/>
              </a:rPr>
              <a:t>талант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развивай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7533" y="1772148"/>
            <a:ext cx="2046605" cy="6375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ПРОФОРИЕНТАЦИЯ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Verdana"/>
                <a:cs typeface="Verdana"/>
              </a:rPr>
              <a:t>профессию</a:t>
            </a:r>
            <a:r>
              <a:rPr sz="1200" spc="2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выбирай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9479" y="4285615"/>
            <a:ext cx="1170940" cy="42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14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ЗДОРОВЬЕ</a:t>
            </a:r>
            <a:endParaRPr sz="1600">
              <a:latin typeface="Arial"/>
              <a:cs typeface="Arial"/>
            </a:endParaRPr>
          </a:p>
          <a:p>
            <a:pPr marL="33655" algn="ctr">
              <a:lnSpc>
                <a:spcPts val="1335"/>
              </a:lnSpc>
            </a:pPr>
            <a:r>
              <a:rPr sz="1200" spc="-10" dirty="0">
                <a:latin typeface="Verdana"/>
                <a:cs typeface="Verdana"/>
              </a:rPr>
              <a:t>сохраняй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86021" y="4263009"/>
            <a:ext cx="227774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ВОСПИТАНИЕ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200" dirty="0">
                <a:latin typeface="Verdana"/>
                <a:cs typeface="Verdana"/>
              </a:rPr>
              <a:t>традиции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храни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создавай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12953" y="4878323"/>
            <a:ext cx="7817484" cy="1580515"/>
            <a:chOff x="-12953" y="4878323"/>
            <a:chExt cx="7817484" cy="1580515"/>
          </a:xfrm>
        </p:grpSpPr>
        <p:sp>
          <p:nvSpPr>
            <p:cNvPr id="25" name="object 25"/>
            <p:cNvSpPr/>
            <p:nvPr/>
          </p:nvSpPr>
          <p:spPr>
            <a:xfrm>
              <a:off x="0" y="4891277"/>
              <a:ext cx="7791450" cy="4445"/>
            </a:xfrm>
            <a:custGeom>
              <a:avLst/>
              <a:gdLst/>
              <a:ahLst/>
              <a:cxnLst/>
              <a:rect l="l" t="t" r="r" b="b"/>
              <a:pathLst>
                <a:path w="7791450" h="4445">
                  <a:moveTo>
                    <a:pt x="7791069" y="0"/>
                  </a:moveTo>
                  <a:lnTo>
                    <a:pt x="0" y="4119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7016" y="5814059"/>
              <a:ext cx="595884" cy="594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7696" y="5862827"/>
              <a:ext cx="594360" cy="5958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5999" y="5795771"/>
              <a:ext cx="541020" cy="54102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097686" y="4992370"/>
            <a:ext cx="122682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905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УЧИТЕЛЬ. </a:t>
            </a:r>
            <a:r>
              <a:rPr sz="1600" b="1" spc="-25" dirty="0">
                <a:solidFill>
                  <a:srgbClr val="222C77"/>
                </a:solidFill>
                <a:latin typeface="Arial"/>
                <a:cs typeface="Arial"/>
              </a:rPr>
              <a:t>ШКОЛЬНАЯ </a:t>
            </a: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КОМАНДА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t>2</a:t>
            </a:fld>
            <a:endParaRPr spc="90" dirty="0"/>
          </a:p>
        </p:txBody>
      </p:sp>
      <p:sp>
        <p:nvSpPr>
          <p:cNvPr id="30" name="object 30"/>
          <p:cNvSpPr txBox="1"/>
          <p:nvPr/>
        </p:nvSpPr>
        <p:spPr>
          <a:xfrm>
            <a:off x="3296792" y="5006721"/>
            <a:ext cx="12801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20979" marR="5080" indent="-208915">
              <a:lnSpc>
                <a:spcPts val="1730"/>
              </a:lnSpc>
              <a:spcBef>
                <a:spcPts val="310"/>
              </a:spcBef>
            </a:pPr>
            <a:r>
              <a:rPr sz="1600" b="1" spc="-25" dirty="0">
                <a:solidFill>
                  <a:srgbClr val="222C77"/>
                </a:solidFill>
                <a:latin typeface="Arial"/>
                <a:cs typeface="Arial"/>
              </a:rPr>
              <a:t>ШКОЛЬНЫЙ </a:t>
            </a:r>
            <a:r>
              <a:rPr sz="1600" b="1" spc="-10" dirty="0">
                <a:solidFill>
                  <a:srgbClr val="222C77"/>
                </a:solidFill>
                <a:latin typeface="Arial"/>
                <a:cs typeface="Arial"/>
              </a:rPr>
              <a:t>КЛИМАТ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8544" y="5022850"/>
            <a:ext cx="212598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11835" marR="5080" indent="-699770">
              <a:lnSpc>
                <a:spcPts val="1730"/>
              </a:lnSpc>
              <a:spcBef>
                <a:spcPts val="310"/>
              </a:spcBef>
            </a:pPr>
            <a:r>
              <a:rPr sz="1600" b="1" spc="-35" dirty="0">
                <a:solidFill>
                  <a:srgbClr val="222C77"/>
                </a:solidFill>
                <a:latin typeface="Arial"/>
                <a:cs typeface="Arial"/>
              </a:rPr>
              <a:t>ОБРАЗОВАТЕЛЬНАЯ </a:t>
            </a:r>
            <a:r>
              <a:rPr sz="1600" b="1" spc="-20" dirty="0">
                <a:solidFill>
                  <a:srgbClr val="222C77"/>
                </a:solidFill>
                <a:latin typeface="Arial"/>
                <a:cs typeface="Arial"/>
              </a:rPr>
              <a:t>СРЕДА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830070" y="383657"/>
            <a:ext cx="8531860" cy="7366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050" spc="120" dirty="0"/>
              <a:t>МАГИСТРАЛЬНЫЕ</a:t>
            </a:r>
            <a:r>
              <a:rPr sz="2050" spc="5" dirty="0"/>
              <a:t> </a:t>
            </a:r>
            <a:r>
              <a:rPr sz="2050" spc="125" dirty="0"/>
              <a:t>НАПРАВЛЕНИЯ</a:t>
            </a:r>
            <a:r>
              <a:rPr sz="2050" spc="20" dirty="0"/>
              <a:t> </a:t>
            </a:r>
            <a:r>
              <a:rPr sz="2050" spc="110" dirty="0"/>
              <a:t>И</a:t>
            </a:r>
            <a:r>
              <a:rPr sz="2050" spc="-5" dirty="0"/>
              <a:t> </a:t>
            </a:r>
            <a:r>
              <a:rPr sz="2050" spc="70" dirty="0"/>
              <a:t>КЛЮЧЕВЫЕ</a:t>
            </a:r>
            <a:r>
              <a:rPr sz="2050" spc="-20" dirty="0"/>
              <a:t> </a:t>
            </a:r>
            <a:r>
              <a:rPr sz="2050" spc="95" dirty="0"/>
              <a:t>УСЛОВИЯ</a:t>
            </a:r>
            <a:endParaRPr sz="2050"/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2050" spc="114" dirty="0"/>
              <a:t>ПРОЕКТА</a:t>
            </a:r>
            <a:r>
              <a:rPr sz="2050" spc="65" dirty="0"/>
              <a:t> </a:t>
            </a:r>
            <a:r>
              <a:rPr sz="2050" dirty="0"/>
              <a:t>«ШКОЛА</a:t>
            </a:r>
            <a:r>
              <a:rPr sz="2050" spc="40" dirty="0"/>
              <a:t> </a:t>
            </a:r>
            <a:r>
              <a:rPr sz="2050" spc="114" dirty="0"/>
              <a:t>МИНПРОСВЕЩЕНИЯ</a:t>
            </a:r>
            <a:r>
              <a:rPr sz="2050" spc="75" dirty="0"/>
              <a:t> </a:t>
            </a:r>
            <a:r>
              <a:rPr sz="2050" spc="55" dirty="0"/>
              <a:t>РОССИИ»</a:t>
            </a:r>
            <a:endParaRPr sz="2050"/>
          </a:p>
        </p:txBody>
      </p:sp>
      <p:sp>
        <p:nvSpPr>
          <p:cNvPr id="33" name="object 33"/>
          <p:cNvSpPr txBox="1"/>
          <p:nvPr/>
        </p:nvSpPr>
        <p:spPr>
          <a:xfrm>
            <a:off x="2058161" y="1193419"/>
            <a:ext cx="80733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85" dirty="0">
                <a:solidFill>
                  <a:srgbClr val="FFFFFF"/>
                </a:solidFill>
                <a:latin typeface="Verdana"/>
                <a:cs typeface="Verdana"/>
              </a:rPr>
              <a:t>НАПРАВЛЕНИЯ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Verdana"/>
                <a:cs typeface="Verdana"/>
              </a:rPr>
              <a:t>ДЕЯТЕЛЬНОСТИ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ШКОЛ,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Verdana"/>
                <a:cs typeface="Verdana"/>
              </a:rPr>
              <a:t>ФОРМИРУЮЩИЕ</a:t>
            </a:r>
            <a:r>
              <a:rPr sz="11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Verdana"/>
                <a:cs typeface="Verdana"/>
              </a:rPr>
              <a:t>ЕДИНОЕ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Verdana"/>
                <a:cs typeface="Verdana"/>
              </a:rPr>
              <a:t>ОБРАЗОВАТЕЛЬНОЕ</a:t>
            </a:r>
            <a:r>
              <a:rPr sz="11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ПРОСТРАНСТВО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76590" y="2677160"/>
            <a:ext cx="3365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sz="16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итогам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 самодиагностики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каждому</a:t>
            </a: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региону</a:t>
            </a: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478"/>
                </a:solidFill>
                <a:latin typeface="Arial"/>
                <a:cs typeface="Arial"/>
              </a:rPr>
              <a:t>НЕОБХОДИМО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76590" y="3317494"/>
            <a:ext cx="3382645" cy="228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провести</a:t>
            </a: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анализ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результатов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выявить</a:t>
            </a:r>
            <a:r>
              <a:rPr sz="16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направления,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которые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требуют</a:t>
            </a:r>
            <a:r>
              <a:rPr sz="1600" spc="-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особого</a:t>
            </a:r>
            <a:r>
              <a:rPr sz="1600" spc="-9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внимания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со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стороны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муниципалитета, региона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8255" indent="-28702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определить</a:t>
            </a:r>
            <a:r>
              <a:rPr sz="16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сильные</a:t>
            </a:r>
            <a:r>
              <a:rPr sz="16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позиции (предложить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ресурсную</a:t>
            </a:r>
            <a:r>
              <a:rPr sz="16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помощь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другим</a:t>
            </a:r>
            <a:r>
              <a:rPr sz="1600" spc="-1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регионам)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2085797"/>
            <a:ext cx="105848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85" dirty="0">
                <a:solidFill>
                  <a:srgbClr val="252525"/>
                </a:solidFill>
                <a:latin typeface="Tahoma"/>
                <a:cs typeface="Tahoma"/>
              </a:rPr>
              <a:t>ВОСПИТАНИЕ</a:t>
            </a:r>
            <a:r>
              <a:rPr sz="1750" b="1" spc="-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114" dirty="0">
                <a:solidFill>
                  <a:srgbClr val="252525"/>
                </a:solidFill>
                <a:latin typeface="Tahoma"/>
                <a:cs typeface="Tahoma"/>
              </a:rPr>
              <a:t>НА</a:t>
            </a:r>
            <a:r>
              <a:rPr sz="1750" b="1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100" dirty="0">
                <a:solidFill>
                  <a:srgbClr val="252525"/>
                </a:solidFill>
                <a:latin typeface="Tahoma"/>
                <a:cs typeface="Tahoma"/>
              </a:rPr>
              <a:t>ОСНОВЕ</a:t>
            </a:r>
            <a:r>
              <a:rPr sz="1750" b="1" spc="-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80" dirty="0">
                <a:solidFill>
                  <a:srgbClr val="252525"/>
                </a:solidFill>
                <a:latin typeface="Tahoma"/>
                <a:cs typeface="Tahoma"/>
              </a:rPr>
              <a:t>ТРАДИЦИОННЫХ</a:t>
            </a:r>
            <a:r>
              <a:rPr sz="1750" b="1" spc="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70" dirty="0">
                <a:solidFill>
                  <a:srgbClr val="252525"/>
                </a:solidFill>
                <a:latin typeface="Tahoma"/>
                <a:cs typeface="Tahoma"/>
              </a:rPr>
              <a:t>РОССИЙСКИХ</a:t>
            </a:r>
            <a:r>
              <a:rPr sz="175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65" dirty="0">
                <a:solidFill>
                  <a:srgbClr val="252525"/>
                </a:solidFill>
                <a:latin typeface="Tahoma"/>
                <a:cs typeface="Tahoma"/>
              </a:rPr>
              <a:t>ДУХОВНО-НРАВСТВЕННЫХ</a:t>
            </a: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50" b="1" spc="60" dirty="0">
                <a:solidFill>
                  <a:srgbClr val="252525"/>
                </a:solidFill>
                <a:latin typeface="Tahoma"/>
                <a:cs typeface="Tahoma"/>
              </a:rPr>
              <a:t>ЦЕННОСТЕЙ,</a:t>
            </a:r>
            <a:r>
              <a:rPr sz="1750" b="1" spc="-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65" dirty="0">
                <a:solidFill>
                  <a:srgbClr val="252525"/>
                </a:solidFill>
                <a:latin typeface="Tahoma"/>
                <a:cs typeface="Tahoma"/>
              </a:rPr>
              <a:t>ДОСТИЖЕНИЙ</a:t>
            </a:r>
            <a:r>
              <a:rPr sz="1750" b="1" spc="-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75" dirty="0">
                <a:solidFill>
                  <a:srgbClr val="252525"/>
                </a:solidFill>
                <a:latin typeface="Tahoma"/>
                <a:cs typeface="Tahoma"/>
              </a:rPr>
              <a:t>ОТЕЧЕСТВЕННОЙ</a:t>
            </a:r>
            <a:r>
              <a:rPr sz="1750" b="1" spc="-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75" dirty="0">
                <a:solidFill>
                  <a:srgbClr val="252525"/>
                </a:solidFill>
                <a:latin typeface="Tahoma"/>
                <a:cs typeface="Tahoma"/>
              </a:rPr>
              <a:t>НАУКИ</a:t>
            </a:r>
            <a:r>
              <a:rPr sz="175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65" dirty="0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sz="1750" b="1" spc="-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750" b="1" spc="50" dirty="0">
                <a:solidFill>
                  <a:srgbClr val="252525"/>
                </a:solidFill>
                <a:latin typeface="Tahoma"/>
                <a:cs typeface="Tahoma"/>
              </a:rPr>
              <a:t>ТЕХНОЛОГИЙ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064" y="2374214"/>
            <a:ext cx="4398645" cy="3961129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endParaRPr sz="1800">
              <a:latin typeface="Times New Roman"/>
              <a:cs typeface="Times New Roman"/>
            </a:endParaRPr>
          </a:p>
          <a:p>
            <a:pPr marL="745490" marR="30480" indent="-654685">
              <a:lnSpc>
                <a:spcPct val="63600"/>
              </a:lnSpc>
            </a:pPr>
            <a:r>
              <a:rPr sz="12000" spc="-2227" baseline="-15277" dirty="0">
                <a:solidFill>
                  <a:srgbClr val="173478"/>
                </a:solidFill>
                <a:latin typeface="Tahoma"/>
                <a:cs typeface="Tahoma"/>
              </a:rPr>
              <a:t>1</a:t>
            </a:r>
            <a:r>
              <a:rPr sz="12000" spc="-337" baseline="-15277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252525"/>
                </a:solidFill>
                <a:latin typeface="Verdana"/>
                <a:cs typeface="Verdana"/>
              </a:rPr>
              <a:t>Современная</a:t>
            </a:r>
            <a:r>
              <a:rPr sz="1800" spc="-1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173478"/>
                </a:solidFill>
                <a:latin typeface="Tahoma"/>
                <a:cs typeface="Tahoma"/>
              </a:rPr>
              <a:t>мотивирующая </a:t>
            </a:r>
            <a:r>
              <a:rPr sz="1800" b="1" dirty="0">
                <a:solidFill>
                  <a:srgbClr val="173478"/>
                </a:solidFill>
                <a:latin typeface="Tahoma"/>
                <a:cs typeface="Tahoma"/>
              </a:rPr>
              <a:t>образовательная</a:t>
            </a:r>
            <a:r>
              <a:rPr sz="1800" b="1" spc="405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173478"/>
                </a:solidFill>
                <a:latin typeface="Tahoma"/>
                <a:cs typeface="Tahoma"/>
              </a:rPr>
              <a:t>среда</a:t>
            </a:r>
            <a:endParaRPr sz="1800">
              <a:latin typeface="Tahoma"/>
              <a:cs typeface="Tahoma"/>
            </a:endParaRPr>
          </a:p>
          <a:p>
            <a:pPr marL="38100">
              <a:lnSpc>
                <a:spcPts val="9595"/>
              </a:lnSpc>
              <a:spcBef>
                <a:spcPts val="1260"/>
              </a:spcBef>
            </a:pPr>
            <a:r>
              <a:rPr sz="8000" spc="120" dirty="0">
                <a:solidFill>
                  <a:srgbClr val="173478"/>
                </a:solidFill>
                <a:latin typeface="Tahoma"/>
                <a:cs typeface="Tahoma"/>
              </a:rPr>
              <a:t>2</a:t>
            </a:r>
            <a:endParaRPr sz="8000">
              <a:latin typeface="Tahoma"/>
              <a:cs typeface="Tahoma"/>
            </a:endParaRPr>
          </a:p>
          <a:p>
            <a:pPr marL="40640">
              <a:lnSpc>
                <a:spcPts val="9595"/>
              </a:lnSpc>
            </a:pPr>
            <a:r>
              <a:rPr sz="8000" spc="80" dirty="0">
                <a:solidFill>
                  <a:srgbClr val="173478"/>
                </a:solidFill>
                <a:latin typeface="Tahoma"/>
                <a:cs typeface="Tahoma"/>
              </a:rPr>
              <a:t>3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4794" y="4130802"/>
            <a:ext cx="4256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Verdana"/>
                <a:cs typeface="Verdana"/>
              </a:rPr>
              <a:t>Учитель</a:t>
            </a:r>
            <a:r>
              <a:rPr sz="1800" spc="-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1800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73478"/>
                </a:solidFill>
                <a:latin typeface="Tahoma"/>
                <a:cs typeface="Tahoma"/>
              </a:rPr>
              <a:t>школьная</a:t>
            </a:r>
            <a:r>
              <a:rPr sz="1800" b="1" spc="130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3478"/>
                </a:solidFill>
                <a:latin typeface="Tahoma"/>
                <a:cs typeface="Tahoma"/>
              </a:rPr>
              <a:t>команда</a:t>
            </a:r>
            <a:r>
              <a:rPr sz="1800" b="1" spc="90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spc="-305" dirty="0">
                <a:solidFill>
                  <a:srgbClr val="173478"/>
                </a:solidFill>
                <a:latin typeface="Tahoma"/>
                <a:cs typeface="Tahoma"/>
              </a:rPr>
              <a:t>– </a:t>
            </a:r>
            <a:r>
              <a:rPr sz="1800" b="1" spc="50" dirty="0">
                <a:solidFill>
                  <a:srgbClr val="173478"/>
                </a:solidFill>
                <a:latin typeface="Tahoma"/>
                <a:cs typeface="Tahoma"/>
              </a:rPr>
              <a:t>носители</a:t>
            </a:r>
            <a:r>
              <a:rPr sz="1800" b="1" spc="155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3478"/>
                </a:solidFill>
                <a:latin typeface="Tahoma"/>
                <a:cs typeface="Tahoma"/>
              </a:rPr>
              <a:t>традиционных</a:t>
            </a:r>
            <a:r>
              <a:rPr sz="1800" b="1" spc="170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3478"/>
                </a:solidFill>
                <a:latin typeface="Tahoma"/>
                <a:cs typeface="Tahoma"/>
              </a:rPr>
              <a:t>духовно- </a:t>
            </a:r>
            <a:r>
              <a:rPr sz="1800" b="1" dirty="0">
                <a:solidFill>
                  <a:srgbClr val="173478"/>
                </a:solidFill>
                <a:latin typeface="Tahoma"/>
                <a:cs typeface="Tahoma"/>
              </a:rPr>
              <a:t>нравственных</a:t>
            </a:r>
            <a:r>
              <a:rPr sz="1800" b="1" spc="240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173478"/>
                </a:solidFill>
                <a:latin typeface="Tahoma"/>
                <a:cs typeface="Tahoma"/>
              </a:rPr>
              <a:t>ценностей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8544" y="5541670"/>
            <a:ext cx="342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40" dirty="0">
                <a:solidFill>
                  <a:srgbClr val="173478"/>
                </a:solidFill>
                <a:latin typeface="Calibri"/>
                <a:cs typeface="Calibri"/>
              </a:rPr>
              <a:t>Безопасный</a:t>
            </a:r>
            <a:r>
              <a:rPr sz="1800" b="1" spc="114" dirty="0">
                <a:solidFill>
                  <a:srgbClr val="173478"/>
                </a:solidFill>
                <a:latin typeface="Calibri"/>
                <a:cs typeface="Calibri"/>
              </a:rPr>
              <a:t> </a:t>
            </a:r>
            <a:r>
              <a:rPr sz="1800" b="1" spc="260" dirty="0">
                <a:solidFill>
                  <a:srgbClr val="173478"/>
                </a:solidFill>
                <a:latin typeface="Calibri"/>
                <a:cs typeface="Calibri"/>
              </a:rPr>
              <a:t>и</a:t>
            </a:r>
            <a:r>
              <a:rPr sz="1800" b="1" spc="100" dirty="0">
                <a:solidFill>
                  <a:srgbClr val="173478"/>
                </a:solidFill>
                <a:latin typeface="Calibri"/>
                <a:cs typeface="Calibri"/>
              </a:rPr>
              <a:t> </a:t>
            </a:r>
            <a:r>
              <a:rPr sz="1800" b="1" spc="210" dirty="0">
                <a:solidFill>
                  <a:srgbClr val="173478"/>
                </a:solidFill>
                <a:latin typeface="Calibri"/>
                <a:cs typeface="Calibri"/>
              </a:rPr>
              <a:t>комфортный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Verdana"/>
                <a:cs typeface="Verdana"/>
              </a:rPr>
              <a:t>для</a:t>
            </a:r>
            <a:r>
              <a:rPr sz="1800" spc="-6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Verdana"/>
                <a:cs typeface="Verdana"/>
              </a:rPr>
              <a:t>всех</a:t>
            </a:r>
            <a:r>
              <a:rPr sz="1800" spc="-5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52525"/>
                </a:solidFill>
                <a:latin typeface="Verdana"/>
                <a:cs typeface="Verdana"/>
              </a:rPr>
              <a:t>школьный</a:t>
            </a:r>
            <a:r>
              <a:rPr sz="1800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173478"/>
                </a:solidFill>
                <a:latin typeface="Tahoma"/>
                <a:cs typeface="Tahoma"/>
              </a:rPr>
              <a:t>климат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7940" y="2997707"/>
            <a:ext cx="4785360" cy="31882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2588" y="444758"/>
            <a:ext cx="7595234" cy="9207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50" b="1" spc="95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22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Tahoma"/>
                <a:cs typeface="Tahoma"/>
              </a:rPr>
              <a:t>«ШКОЛА</a:t>
            </a:r>
            <a:r>
              <a:rPr sz="22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105" dirty="0">
                <a:solidFill>
                  <a:srgbClr val="FFFFFF"/>
                </a:solidFill>
                <a:latin typeface="Tahoma"/>
                <a:cs typeface="Tahoma"/>
              </a:rPr>
              <a:t>МИНПРОСВЕЩЕНИЯ</a:t>
            </a:r>
            <a:r>
              <a:rPr sz="22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40" dirty="0">
                <a:solidFill>
                  <a:srgbClr val="FFFFFF"/>
                </a:solidFill>
                <a:latin typeface="Tahoma"/>
                <a:cs typeface="Tahoma"/>
              </a:rPr>
              <a:t>РОССИИ»</a:t>
            </a:r>
            <a:endParaRPr sz="2250">
              <a:latin typeface="Tahoma"/>
              <a:cs typeface="Tahoma"/>
            </a:endParaRPr>
          </a:p>
          <a:p>
            <a:pPr marL="16510" marR="975360">
              <a:lnSpc>
                <a:spcPts val="1400"/>
              </a:lnSpc>
              <a:spcBef>
                <a:spcPts val="765"/>
              </a:spcBef>
            </a:pP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СИСТЕМООБРАЗУЮЩИЙ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МЕХАНИЗМ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СОХРАНЕНИЯ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УКРЕПЛЕНИЯ 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ОБРАЗОВАТЕЛЬНОГО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СУВЕРЕНИТЕТА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СТРАНЫ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t>3</a:t>
            </a:fld>
            <a:endParaRPr spc="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747" y="1700022"/>
            <a:ext cx="524510" cy="1684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850" spc="-2065" dirty="0">
                <a:solidFill>
                  <a:srgbClr val="173478"/>
                </a:solidFill>
                <a:latin typeface="Tahoma"/>
                <a:cs typeface="Tahoma"/>
              </a:rPr>
              <a:t>1</a:t>
            </a:r>
            <a:endParaRPr sz="10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3981" y="1698751"/>
            <a:ext cx="810895" cy="1684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850" spc="185" dirty="0">
                <a:solidFill>
                  <a:srgbClr val="173478"/>
                </a:solidFill>
                <a:latin typeface="Tahoma"/>
                <a:cs typeface="Tahoma"/>
              </a:rPr>
              <a:t>2</a:t>
            </a:r>
            <a:endParaRPr sz="10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070" y="2178761"/>
            <a:ext cx="3661410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b="1" spc="114" dirty="0">
                <a:solidFill>
                  <a:srgbClr val="173478"/>
                </a:solidFill>
                <a:latin typeface="Tahoma"/>
                <a:cs typeface="Tahoma"/>
              </a:rPr>
              <a:t>ПОКАЗАТЕЛЬ </a:t>
            </a:r>
            <a:r>
              <a:rPr sz="2900" b="1" spc="130" dirty="0">
                <a:solidFill>
                  <a:srgbClr val="173478"/>
                </a:solidFill>
                <a:latin typeface="Tahoma"/>
                <a:cs typeface="Tahoma"/>
              </a:rPr>
              <a:t>ВОВЛЕЧЁННОСТИ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3553" y="2178761"/>
            <a:ext cx="275018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b="1" spc="459" dirty="0">
                <a:solidFill>
                  <a:srgbClr val="173478"/>
                </a:solidFill>
                <a:latin typeface="Calibri"/>
                <a:cs typeface="Calibri"/>
              </a:rPr>
              <a:t>ПОКАЗАТЕЛЬ </a:t>
            </a:r>
            <a:r>
              <a:rPr sz="2900" b="1" spc="470" dirty="0">
                <a:solidFill>
                  <a:srgbClr val="173478"/>
                </a:solidFill>
                <a:latin typeface="Calibri"/>
                <a:cs typeface="Calibri"/>
              </a:rPr>
              <a:t>КАЧЕСТВА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1310" y="3758945"/>
            <a:ext cx="286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22C77"/>
                </a:solidFill>
                <a:latin typeface="Tahoma"/>
                <a:cs typeface="Tahoma"/>
              </a:rPr>
              <a:t>общеобразовательных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310" y="4037533"/>
            <a:ext cx="3147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222C77"/>
                </a:solidFill>
                <a:latin typeface="Tahoma"/>
                <a:cs typeface="Tahoma"/>
              </a:rPr>
              <a:t>организаций</a:t>
            </a:r>
            <a:r>
              <a:rPr sz="1800" b="1" spc="-45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spc="50" dirty="0">
                <a:latin typeface="Verdana"/>
                <a:cs typeface="Verdana"/>
              </a:rPr>
              <a:t>Российской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1310" y="4597400"/>
            <a:ext cx="3274060" cy="11385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dirty="0">
                <a:solidFill>
                  <a:srgbClr val="222C77"/>
                </a:solidFill>
                <a:latin typeface="Tahoma"/>
                <a:cs typeface="Tahoma"/>
              </a:rPr>
              <a:t>прошли</a:t>
            </a:r>
            <a:r>
              <a:rPr sz="1800" b="1" spc="280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22C77"/>
                </a:solidFill>
                <a:latin typeface="Tahoma"/>
                <a:cs typeface="Tahoma"/>
              </a:rPr>
              <a:t>самодиагностику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соответствие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статусу </a:t>
            </a:r>
            <a:r>
              <a:rPr sz="1800" dirty="0">
                <a:latin typeface="Verdana"/>
                <a:cs typeface="Verdana"/>
              </a:rPr>
              <a:t>проекта</a:t>
            </a:r>
            <a:r>
              <a:rPr sz="1800" spc="-10" dirty="0">
                <a:latin typeface="Verdana"/>
                <a:cs typeface="Verdana"/>
              </a:rPr>
              <a:t> «Школа </a:t>
            </a:r>
            <a:r>
              <a:rPr sz="1800" spc="55" dirty="0">
                <a:latin typeface="Verdana"/>
                <a:cs typeface="Verdana"/>
              </a:rPr>
              <a:t>Минпросвещения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России»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714" y="3714750"/>
            <a:ext cx="141160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14" dirty="0">
                <a:solidFill>
                  <a:srgbClr val="252525"/>
                </a:solidFill>
                <a:latin typeface="Verdana"/>
                <a:cs typeface="Verdana"/>
              </a:rPr>
              <a:t>Не</a:t>
            </a:r>
            <a:r>
              <a:rPr sz="2150" spc="-18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150" spc="80" dirty="0">
                <a:solidFill>
                  <a:srgbClr val="252525"/>
                </a:solidFill>
                <a:latin typeface="Verdana"/>
                <a:cs typeface="Verdana"/>
              </a:rPr>
              <a:t>менее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916" y="3759784"/>
            <a:ext cx="4657725" cy="27222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697355" indent="11430">
              <a:lnSpc>
                <a:spcPct val="102600"/>
              </a:lnSpc>
              <a:spcBef>
                <a:spcPts val="45"/>
              </a:spcBef>
            </a:pPr>
            <a:r>
              <a:rPr sz="1800" b="1" dirty="0">
                <a:solidFill>
                  <a:srgbClr val="222C77"/>
                </a:solidFill>
                <a:latin typeface="Tahoma"/>
                <a:cs typeface="Tahoma"/>
              </a:rPr>
              <a:t>Отсутствие</a:t>
            </a:r>
            <a:r>
              <a:rPr sz="1800" b="1" spc="185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22C77"/>
                </a:solidFill>
                <a:latin typeface="Tahoma"/>
                <a:cs typeface="Tahoma"/>
              </a:rPr>
              <a:t>в</a:t>
            </a:r>
            <a:r>
              <a:rPr sz="1800" b="1" spc="190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22C77"/>
                </a:solidFill>
                <a:latin typeface="Tahoma"/>
                <a:cs typeface="Tahoma"/>
              </a:rPr>
              <a:t>регионах </a:t>
            </a:r>
            <a:r>
              <a:rPr sz="1800" spc="55" dirty="0">
                <a:latin typeface="Verdana"/>
                <a:cs typeface="Verdana"/>
              </a:rPr>
              <a:t>Российской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Федерации </a:t>
            </a:r>
            <a:r>
              <a:rPr sz="1800" b="1" spc="204" dirty="0">
                <a:solidFill>
                  <a:srgbClr val="222C77"/>
                </a:solidFill>
                <a:latin typeface="Calibri"/>
                <a:cs typeface="Calibri"/>
              </a:rPr>
              <a:t>общеобразовательных организаций</a:t>
            </a:r>
            <a:r>
              <a:rPr sz="1800" b="1" spc="204" dirty="0">
                <a:solidFill>
                  <a:srgbClr val="222C77"/>
                </a:solidFill>
                <a:latin typeface="Tahoma"/>
                <a:cs typeface="Tahoma"/>
              </a:rPr>
              <a:t>,</a:t>
            </a:r>
            <a:r>
              <a:rPr sz="1800" b="1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b="1" spc="220" dirty="0">
                <a:solidFill>
                  <a:srgbClr val="222C77"/>
                </a:solidFill>
                <a:latin typeface="Calibri"/>
                <a:cs typeface="Calibri"/>
              </a:rPr>
              <a:t>имеющих </a:t>
            </a:r>
            <a:r>
              <a:rPr sz="1800" spc="-30" dirty="0">
                <a:latin typeface="Verdana"/>
                <a:cs typeface="Verdana"/>
              </a:rPr>
              <a:t>к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концу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2023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года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222C77"/>
                </a:solidFill>
                <a:latin typeface="Tahoma"/>
                <a:cs typeface="Tahoma"/>
              </a:rPr>
              <a:t>статус</a:t>
            </a:r>
            <a:endParaRPr sz="1800">
              <a:latin typeface="Tahoma"/>
              <a:cs typeface="Tahoma"/>
            </a:endParaRPr>
          </a:p>
          <a:p>
            <a:pPr marL="12700" marR="1982470">
              <a:lnSpc>
                <a:spcPct val="101699"/>
              </a:lnSpc>
            </a:pPr>
            <a:r>
              <a:rPr sz="1800" b="1" spc="-10" dirty="0">
                <a:solidFill>
                  <a:srgbClr val="222C77"/>
                </a:solidFill>
                <a:latin typeface="Tahoma"/>
                <a:cs typeface="Tahoma"/>
              </a:rPr>
              <a:t>«ниже</a:t>
            </a:r>
            <a:r>
              <a:rPr sz="1800" b="1" spc="-114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22C77"/>
                </a:solidFill>
                <a:latin typeface="Tahoma"/>
                <a:cs typeface="Tahoma"/>
              </a:rPr>
              <a:t>базового»</a:t>
            </a:r>
            <a:r>
              <a:rPr sz="1800" b="1" spc="-105" dirty="0">
                <a:solidFill>
                  <a:srgbClr val="222C77"/>
                </a:solidFill>
                <a:latin typeface="Tahoma"/>
                <a:cs typeface="Tahoma"/>
              </a:rPr>
              <a:t> </a:t>
            </a:r>
            <a:r>
              <a:rPr sz="1800" spc="30" dirty="0">
                <a:latin typeface="Verdana"/>
                <a:cs typeface="Verdana"/>
              </a:rPr>
              <a:t>по </a:t>
            </a:r>
            <a:r>
              <a:rPr sz="1800" dirty="0">
                <a:latin typeface="Verdana"/>
                <a:cs typeface="Verdana"/>
              </a:rPr>
              <a:t>показателям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проекта*</a:t>
            </a:r>
            <a:endParaRPr sz="1800">
              <a:latin typeface="Verdana"/>
              <a:cs typeface="Verdana"/>
            </a:endParaRPr>
          </a:p>
          <a:p>
            <a:pPr marR="5080" algn="r">
              <a:lnSpc>
                <a:spcPts val="1470"/>
              </a:lnSpc>
              <a:spcBef>
                <a:spcPts val="1425"/>
              </a:spcBef>
            </a:pPr>
            <a:r>
              <a:rPr sz="1250" i="1" spc="-50" dirty="0">
                <a:solidFill>
                  <a:srgbClr val="252525"/>
                </a:solidFill>
                <a:latin typeface="Verdana"/>
                <a:cs typeface="Verdana"/>
              </a:rPr>
              <a:t>*среди</a:t>
            </a:r>
            <a:r>
              <a:rPr sz="1250" i="1" spc="-1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55" dirty="0">
                <a:solidFill>
                  <a:srgbClr val="252525"/>
                </a:solidFill>
                <a:latin typeface="Verdana"/>
                <a:cs typeface="Verdana"/>
              </a:rPr>
              <a:t>ОО,</a:t>
            </a:r>
            <a:r>
              <a:rPr sz="1250" i="1" spc="-8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10" dirty="0">
                <a:solidFill>
                  <a:srgbClr val="252525"/>
                </a:solidFill>
                <a:latin typeface="Verdana"/>
                <a:cs typeface="Verdana"/>
              </a:rPr>
              <a:t>прошедших</a:t>
            </a:r>
            <a:r>
              <a:rPr sz="1250" i="1" spc="-1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10" dirty="0">
                <a:solidFill>
                  <a:srgbClr val="252525"/>
                </a:solidFill>
                <a:latin typeface="Verdana"/>
                <a:cs typeface="Verdana"/>
              </a:rPr>
              <a:t>самодиагностику</a:t>
            </a:r>
            <a:endParaRPr sz="1250">
              <a:latin typeface="Verdana"/>
              <a:cs typeface="Verdana"/>
            </a:endParaRPr>
          </a:p>
          <a:p>
            <a:pPr marR="5080" algn="r">
              <a:lnSpc>
                <a:spcPts val="1440"/>
              </a:lnSpc>
            </a:pPr>
            <a:r>
              <a:rPr sz="1250" i="1" spc="-30" dirty="0">
                <a:solidFill>
                  <a:srgbClr val="252525"/>
                </a:solidFill>
                <a:latin typeface="Verdana"/>
                <a:cs typeface="Verdana"/>
              </a:rPr>
              <a:t>на</a:t>
            </a:r>
            <a:r>
              <a:rPr sz="1250" i="1" spc="-7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25" dirty="0">
                <a:solidFill>
                  <a:srgbClr val="252525"/>
                </a:solidFill>
                <a:latin typeface="Verdana"/>
                <a:cs typeface="Verdana"/>
              </a:rPr>
              <a:t>соответствие</a:t>
            </a:r>
            <a:r>
              <a:rPr sz="1250" i="1" spc="-10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50" dirty="0">
                <a:solidFill>
                  <a:srgbClr val="252525"/>
                </a:solidFill>
                <a:latin typeface="Verdana"/>
                <a:cs typeface="Verdana"/>
              </a:rPr>
              <a:t>статусу</a:t>
            </a:r>
            <a:r>
              <a:rPr sz="1250" i="1" spc="-5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25" dirty="0">
                <a:solidFill>
                  <a:srgbClr val="252525"/>
                </a:solidFill>
                <a:latin typeface="Verdana"/>
                <a:cs typeface="Verdana"/>
              </a:rPr>
              <a:t>проекта</a:t>
            </a:r>
            <a:r>
              <a:rPr sz="1250" i="1" spc="-7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250" i="1" spc="-10" dirty="0">
                <a:solidFill>
                  <a:srgbClr val="252525"/>
                </a:solidFill>
                <a:latin typeface="Verdana"/>
                <a:cs typeface="Verdana"/>
              </a:rPr>
              <a:t>«Школа</a:t>
            </a:r>
            <a:endParaRPr sz="1250">
              <a:latin typeface="Verdana"/>
              <a:cs typeface="Verdana"/>
            </a:endParaRPr>
          </a:p>
          <a:p>
            <a:pPr marR="6350" algn="r">
              <a:lnSpc>
                <a:spcPts val="1470"/>
              </a:lnSpc>
            </a:pPr>
            <a:r>
              <a:rPr sz="1250" i="1" dirty="0">
                <a:solidFill>
                  <a:srgbClr val="252525"/>
                </a:solidFill>
                <a:latin typeface="Verdana"/>
                <a:cs typeface="Verdana"/>
              </a:rPr>
              <a:t>Минпросвещения</a:t>
            </a:r>
            <a:r>
              <a:rPr sz="1250" i="1" spc="-10" dirty="0">
                <a:solidFill>
                  <a:srgbClr val="252525"/>
                </a:solidFill>
                <a:latin typeface="Verdana"/>
                <a:cs typeface="Verdana"/>
              </a:rPr>
              <a:t> России»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9934" y="1956054"/>
            <a:ext cx="0" cy="3905885"/>
          </a:xfrm>
          <a:custGeom>
            <a:avLst/>
            <a:gdLst/>
            <a:ahLst/>
            <a:cxnLst/>
            <a:rect l="l" t="t" r="r" b="b"/>
            <a:pathLst>
              <a:path h="3905885">
                <a:moveTo>
                  <a:pt x="0" y="0"/>
                </a:moveTo>
                <a:lnTo>
                  <a:pt x="0" y="3905580"/>
                </a:lnTo>
              </a:path>
            </a:pathLst>
          </a:custGeom>
          <a:ln w="25908">
            <a:solidFill>
              <a:srgbClr val="8A1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0638" y="4088383"/>
            <a:ext cx="3790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-1882" baseline="-9259" dirty="0">
                <a:solidFill>
                  <a:srgbClr val="173478"/>
                </a:solidFill>
                <a:latin typeface="Tahoma"/>
                <a:cs typeface="Tahoma"/>
              </a:rPr>
              <a:t>%</a:t>
            </a:r>
            <a:r>
              <a:rPr sz="5400" b="1" spc="44" baseline="-9259" dirty="0">
                <a:solidFill>
                  <a:srgbClr val="173478"/>
                </a:solidFill>
                <a:latin typeface="Tahoma"/>
                <a:cs typeface="Tahoma"/>
              </a:rPr>
              <a:t> </a:t>
            </a:r>
            <a:r>
              <a:rPr sz="1800" spc="60" dirty="0">
                <a:latin typeface="Verdana"/>
                <a:cs typeface="Verdana"/>
              </a:rPr>
              <a:t>Федерации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к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концу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2023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г.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471417" y="623061"/>
            <a:ext cx="5392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3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r>
              <a:rPr sz="4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165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r>
              <a:rPr sz="40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56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185" dirty="0">
                <a:solidFill>
                  <a:srgbClr val="FFFFFF"/>
                </a:solidFill>
                <a:latin typeface="Tahoma"/>
                <a:cs typeface="Tahoma"/>
              </a:rPr>
              <a:t>ЗАДАЧИ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733" y="4004005"/>
            <a:ext cx="152311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100" dirty="0">
                <a:solidFill>
                  <a:srgbClr val="173478"/>
                </a:solidFill>
                <a:latin typeface="Tahoma"/>
                <a:cs typeface="Tahoma"/>
              </a:rPr>
              <a:t>10</a:t>
            </a:r>
            <a:r>
              <a:rPr sz="5400" b="1" spc="100" dirty="0">
                <a:solidFill>
                  <a:srgbClr val="173478"/>
                </a:solidFill>
                <a:latin typeface="Tahoma"/>
                <a:cs typeface="Tahoma"/>
              </a:rPr>
              <a:t>0</a:t>
            </a:r>
            <a:endParaRPr sz="5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295656"/>
              <a:ext cx="10773156" cy="139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373379"/>
              <a:ext cx="10550652" cy="1173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4131"/>
              <a:ext cx="2109216" cy="2375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71856"/>
              <a:ext cx="2010156" cy="18644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0616" y="0"/>
              <a:ext cx="2691383" cy="1693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4059" y="0"/>
              <a:ext cx="2567939" cy="154838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9975" y="531317"/>
            <a:ext cx="8093075" cy="83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5" dirty="0">
                <a:latin typeface="Tahoma"/>
                <a:cs typeface="Tahoma"/>
              </a:rPr>
              <a:t>ПРОЕКТ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15" dirty="0">
                <a:latin typeface="Tahoma"/>
                <a:cs typeface="Tahoma"/>
              </a:rPr>
              <a:t>«ШКОЛА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120" dirty="0">
                <a:latin typeface="Tahoma"/>
                <a:cs typeface="Tahoma"/>
              </a:rPr>
              <a:t>МИНПРОСВЕЩЕНИЯ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55" dirty="0">
                <a:latin typeface="Tahoma"/>
                <a:cs typeface="Tahoma"/>
              </a:rPr>
              <a:t>РОССИИ»</a:t>
            </a:r>
          </a:p>
          <a:p>
            <a:pPr marL="24130">
              <a:lnSpc>
                <a:spcPct val="100000"/>
              </a:lnSpc>
              <a:spcBef>
                <a:spcPts val="130"/>
              </a:spcBef>
            </a:pPr>
            <a:r>
              <a:rPr sz="2800" spc="275" dirty="0"/>
              <a:t>Наблюдения</a:t>
            </a:r>
            <a:r>
              <a:rPr sz="2800" spc="-120" dirty="0"/>
              <a:t> </a:t>
            </a:r>
            <a:r>
              <a:rPr sz="2800" spc="185" dirty="0"/>
              <a:t>за</a:t>
            </a:r>
            <a:r>
              <a:rPr sz="2800" spc="-135" dirty="0"/>
              <a:t> </a:t>
            </a:r>
            <a:r>
              <a:rPr sz="2800" spc="285" dirty="0"/>
              <a:t>школьными</a:t>
            </a:r>
            <a:r>
              <a:rPr sz="2800" spc="-114" dirty="0"/>
              <a:t> </a:t>
            </a:r>
            <a:r>
              <a:rPr sz="2800" spc="280" dirty="0"/>
              <a:t>командами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6922769" y="5005578"/>
            <a:ext cx="483171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C00000"/>
                </a:solidFill>
                <a:latin typeface="Tahoma"/>
                <a:cs typeface="Tahoma"/>
              </a:rPr>
              <a:t>Управление </a:t>
            </a:r>
            <a:r>
              <a:rPr sz="2000" b="1" spc="40" dirty="0">
                <a:solidFill>
                  <a:srgbClr val="1E3166"/>
                </a:solidFill>
                <a:latin typeface="Tahoma"/>
                <a:cs typeface="Tahoma"/>
              </a:rPr>
              <a:t>результатами </a:t>
            </a: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 самодиагностики,</a:t>
            </a:r>
            <a:r>
              <a:rPr sz="2000" b="1" spc="-8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управленческая </a:t>
            </a:r>
            <a:r>
              <a:rPr sz="2000" b="1" spc="-5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E3166"/>
                </a:solidFill>
                <a:latin typeface="Tahoma"/>
                <a:cs typeface="Tahoma"/>
              </a:rPr>
              <a:t>культура</a:t>
            </a:r>
            <a:r>
              <a:rPr sz="2000" b="1" spc="-5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100" dirty="0">
                <a:solidFill>
                  <a:srgbClr val="1E3166"/>
                </a:solidFill>
                <a:latin typeface="Tahoma"/>
                <a:cs typeface="Tahoma"/>
              </a:rPr>
              <a:t>и</a:t>
            </a:r>
            <a:r>
              <a:rPr sz="2000" b="1" spc="-4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E3166"/>
                </a:solidFill>
                <a:latin typeface="Tahoma"/>
                <a:cs typeface="Tahoma"/>
              </a:rPr>
              <a:t>честность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2769" y="2713685"/>
            <a:ext cx="428561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Самая</a:t>
            </a:r>
            <a:r>
              <a:rPr sz="2000" b="1" spc="-7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E3166"/>
                </a:solidFill>
                <a:latin typeface="Tahoma"/>
                <a:cs typeface="Tahoma"/>
              </a:rPr>
              <a:t>знаменитая</a:t>
            </a:r>
            <a:r>
              <a:rPr sz="2000" b="1" spc="-7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E3166"/>
                </a:solidFill>
                <a:latin typeface="Tahoma"/>
                <a:cs typeface="Tahoma"/>
              </a:rPr>
              <a:t>школа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8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20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C00000"/>
                </a:solidFill>
                <a:latin typeface="Tahoma"/>
                <a:cs typeface="Tahoma"/>
              </a:rPr>
              <a:t>всегда</a:t>
            </a:r>
            <a:r>
              <a:rPr sz="20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E3166"/>
                </a:solidFill>
                <a:latin typeface="Tahoma"/>
                <a:cs typeface="Tahoma"/>
              </a:rPr>
              <a:t>показывает</a:t>
            </a:r>
            <a:r>
              <a:rPr sz="2000" b="1" spc="-9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E3166"/>
                </a:solidFill>
                <a:latin typeface="Tahoma"/>
                <a:cs typeface="Tahoma"/>
              </a:rPr>
              <a:t>высокий </a:t>
            </a:r>
            <a:r>
              <a:rPr sz="2000" b="1" spc="-5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E3166"/>
                </a:solidFill>
                <a:latin typeface="Tahoma"/>
                <a:cs typeface="Tahoma"/>
              </a:rPr>
              <a:t>уровень</a:t>
            </a:r>
            <a:r>
              <a:rPr sz="2000" b="1" spc="-4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1E3166"/>
                </a:solidFill>
                <a:latin typeface="Tahoma"/>
                <a:cs typeface="Tahoma"/>
              </a:rPr>
              <a:t>в</a:t>
            </a:r>
            <a:r>
              <a:rPr sz="2000" b="1" spc="-4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E3166"/>
                </a:solidFill>
                <a:latin typeface="Tahoma"/>
                <a:cs typeface="Tahoma"/>
              </a:rPr>
              <a:t>самодиагностике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1862" y="5005578"/>
            <a:ext cx="46742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340" dirty="0">
                <a:solidFill>
                  <a:srgbClr val="1E3166"/>
                </a:solidFill>
                <a:latin typeface="Tahoma"/>
                <a:cs typeface="Tahoma"/>
              </a:rPr>
              <a:t>«</a:t>
            </a:r>
            <a:r>
              <a:rPr sz="2000" b="1" spc="50" dirty="0">
                <a:solidFill>
                  <a:srgbClr val="C00000"/>
                </a:solidFill>
                <a:latin typeface="Tahoma"/>
                <a:cs typeface="Tahoma"/>
              </a:rPr>
              <a:t>Ко</a:t>
            </a:r>
            <a:r>
              <a:rPr sz="2000" b="1" spc="55" dirty="0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2000" b="1" spc="4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2000" b="1" spc="75" dirty="0">
                <a:solidFill>
                  <a:srgbClr val="C00000"/>
                </a:solidFill>
                <a:latin typeface="Tahoma"/>
                <a:cs typeface="Tahoma"/>
              </a:rPr>
              <a:t>нд</a:t>
            </a:r>
            <a:r>
              <a:rPr sz="2000" b="1" spc="80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2000" b="1" spc="50" dirty="0">
                <a:solidFill>
                  <a:srgbClr val="C00000"/>
                </a:solidFill>
                <a:latin typeface="Tahoma"/>
                <a:cs typeface="Tahoma"/>
              </a:rPr>
              <a:t>ос</a:t>
            </a:r>
            <a:r>
              <a:rPr sz="2000" b="1" spc="35" dirty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2000" b="1" spc="30" dirty="0">
                <a:solidFill>
                  <a:srgbClr val="C00000"/>
                </a:solidFill>
                <a:latin typeface="Tahoma"/>
                <a:cs typeface="Tahoma"/>
              </a:rPr>
              <a:t>ь</a:t>
            </a:r>
            <a:r>
              <a:rPr sz="2000" b="1" spc="-335" dirty="0">
                <a:solidFill>
                  <a:srgbClr val="1E3166"/>
                </a:solidFill>
                <a:latin typeface="Tahoma"/>
                <a:cs typeface="Tahoma"/>
              </a:rPr>
              <a:t>»</a:t>
            </a:r>
            <a:r>
              <a:rPr sz="2000" b="1" spc="-6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-275" dirty="0">
                <a:solidFill>
                  <a:srgbClr val="1E3166"/>
                </a:solidFill>
                <a:latin typeface="Tahoma"/>
                <a:cs typeface="Tahoma"/>
              </a:rPr>
              <a:t>–</a:t>
            </a:r>
            <a:r>
              <a:rPr sz="2000" b="1" spc="-4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1E3166"/>
                </a:solidFill>
                <a:latin typeface="Tahoma"/>
                <a:cs typeface="Tahoma"/>
              </a:rPr>
              <a:t>ф</a:t>
            </a:r>
            <a:r>
              <a:rPr sz="2000" b="1" spc="-45" dirty="0">
                <a:solidFill>
                  <a:srgbClr val="1E3166"/>
                </a:solidFill>
                <a:latin typeface="Tahoma"/>
                <a:cs typeface="Tahoma"/>
              </a:rPr>
              <a:t>а</a:t>
            </a:r>
            <a:r>
              <a:rPr sz="2000" b="1" spc="25" dirty="0">
                <a:solidFill>
                  <a:srgbClr val="1E3166"/>
                </a:solidFill>
                <a:latin typeface="Tahoma"/>
                <a:cs typeface="Tahoma"/>
              </a:rPr>
              <a:t>кт</a:t>
            </a:r>
            <a:r>
              <a:rPr sz="2000" b="1" spc="30" dirty="0">
                <a:solidFill>
                  <a:srgbClr val="1E3166"/>
                </a:solidFill>
                <a:latin typeface="Tahoma"/>
                <a:cs typeface="Tahoma"/>
              </a:rPr>
              <a:t>о</a:t>
            </a:r>
            <a:r>
              <a:rPr sz="2000" b="1" spc="80" dirty="0">
                <a:solidFill>
                  <a:srgbClr val="1E3166"/>
                </a:solidFill>
                <a:latin typeface="Tahoma"/>
                <a:cs typeface="Tahoma"/>
              </a:rPr>
              <a:t>р  </a:t>
            </a:r>
            <a:r>
              <a:rPr sz="2000" b="1" spc="70" dirty="0">
                <a:solidFill>
                  <a:srgbClr val="1E3166"/>
                </a:solidFill>
                <a:latin typeface="Tahoma"/>
                <a:cs typeface="Tahoma"/>
              </a:rPr>
              <a:t>успешности</a:t>
            </a:r>
            <a:r>
              <a:rPr sz="2000" b="1" spc="-9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1E3166"/>
                </a:solidFill>
                <a:latin typeface="Tahoma"/>
                <a:cs typeface="Tahoma"/>
              </a:rPr>
              <a:t>реализации</a:t>
            </a:r>
            <a:r>
              <a:rPr sz="2000" b="1" spc="-8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1E3166"/>
                </a:solidFill>
                <a:latin typeface="Tahoma"/>
                <a:cs typeface="Tahoma"/>
              </a:rPr>
              <a:t>проекта, </a:t>
            </a:r>
            <a:r>
              <a:rPr sz="2000" b="1" spc="-5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который</a:t>
            </a:r>
            <a:r>
              <a:rPr sz="2000" b="1" spc="-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начинается</a:t>
            </a:r>
            <a:r>
              <a:rPr sz="2000" b="1" spc="-8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1E3166"/>
                </a:solidFill>
                <a:latin typeface="Tahoma"/>
                <a:cs typeface="Tahoma"/>
              </a:rPr>
              <a:t>в</a:t>
            </a:r>
            <a:r>
              <a:rPr sz="2000" b="1" spc="-3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114" dirty="0">
                <a:solidFill>
                  <a:srgbClr val="1E3166"/>
                </a:solidFill>
                <a:latin typeface="Tahoma"/>
                <a:cs typeface="Tahoma"/>
              </a:rPr>
              <a:t>РОИВе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1862" y="2713685"/>
            <a:ext cx="49415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E3166"/>
                </a:solidFill>
                <a:latin typeface="Tahoma"/>
                <a:cs typeface="Tahoma"/>
              </a:rPr>
              <a:t>«Ловушка</a:t>
            </a:r>
            <a:r>
              <a:rPr sz="2000" b="1" spc="-5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E3166"/>
                </a:solidFill>
                <a:latin typeface="Tahoma"/>
                <a:cs typeface="Tahoma"/>
              </a:rPr>
              <a:t>проекта»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50" dirty="0">
                <a:solidFill>
                  <a:srgbClr val="1E3166"/>
                </a:solidFill>
                <a:latin typeface="Tahoma"/>
                <a:cs typeface="Tahoma"/>
              </a:rPr>
              <a:t>Желание</a:t>
            </a:r>
            <a:r>
              <a:rPr sz="2000" b="1" spc="-8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E3166"/>
                </a:solidFill>
                <a:latin typeface="Tahoma"/>
                <a:cs typeface="Tahoma"/>
              </a:rPr>
              <a:t>управленческой</a:t>
            </a:r>
            <a:r>
              <a:rPr sz="2000" b="1" spc="-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E3166"/>
                </a:solidFill>
                <a:latin typeface="Tahoma"/>
                <a:cs typeface="Tahoma"/>
              </a:rPr>
              <a:t>команды </a:t>
            </a:r>
            <a:r>
              <a:rPr sz="2000" b="1" spc="-57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C00000"/>
                </a:solidFill>
                <a:latin typeface="Tahoma"/>
                <a:cs typeface="Tahoma"/>
              </a:rPr>
              <a:t>пол</a:t>
            </a:r>
            <a:r>
              <a:rPr sz="2000" b="1" spc="20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2000" b="1" spc="25" dirty="0">
                <a:solidFill>
                  <a:srgbClr val="C00000"/>
                </a:solidFill>
                <a:latin typeface="Tahoma"/>
                <a:cs typeface="Tahoma"/>
              </a:rPr>
              <a:t>ч</a:t>
            </a:r>
            <a:r>
              <a:rPr sz="2000" b="1" spc="5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2000" b="1" spc="25" dirty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2000" b="1" spc="30" dirty="0">
                <a:solidFill>
                  <a:srgbClr val="C00000"/>
                </a:solidFill>
                <a:latin typeface="Tahoma"/>
                <a:cs typeface="Tahoma"/>
              </a:rPr>
              <a:t>ь</a:t>
            </a:r>
            <a:r>
              <a:rPr sz="2000" b="1" spc="-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Tahoma"/>
                <a:cs typeface="Tahoma"/>
              </a:rPr>
              <a:t>баллы</a:t>
            </a:r>
            <a:r>
              <a:rPr sz="20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455" dirty="0">
                <a:solidFill>
                  <a:srgbClr val="1E3166"/>
                </a:solidFill>
                <a:latin typeface="Tahoma"/>
                <a:cs typeface="Tahoma"/>
              </a:rPr>
              <a:t>=</a:t>
            </a:r>
            <a:r>
              <a:rPr sz="2000" b="1" spc="-55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1E3166"/>
                </a:solidFill>
                <a:latin typeface="Tahoma"/>
                <a:cs typeface="Tahoma"/>
              </a:rPr>
              <a:t>высо</a:t>
            </a:r>
            <a:r>
              <a:rPr sz="2000" b="1" spc="75" dirty="0">
                <a:solidFill>
                  <a:srgbClr val="1E3166"/>
                </a:solidFill>
                <a:latin typeface="Tahoma"/>
                <a:cs typeface="Tahoma"/>
              </a:rPr>
              <a:t>кий</a:t>
            </a:r>
            <a:r>
              <a:rPr sz="2000" b="1" spc="-60" dirty="0">
                <a:solidFill>
                  <a:srgbClr val="1E3166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E3166"/>
                </a:solidFill>
                <a:latin typeface="Tahoma"/>
                <a:cs typeface="Tahoma"/>
              </a:rPr>
              <a:t>у</a:t>
            </a:r>
            <a:r>
              <a:rPr sz="2000" b="1" spc="65" dirty="0">
                <a:solidFill>
                  <a:srgbClr val="1E3166"/>
                </a:solidFill>
                <a:latin typeface="Tahoma"/>
                <a:cs typeface="Tahoma"/>
              </a:rPr>
              <a:t>ровень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3523" y="1914144"/>
            <a:ext cx="6685915" cy="3006725"/>
            <a:chOff x="1013523" y="1914144"/>
            <a:chExt cx="6685915" cy="3006725"/>
          </a:xfrm>
        </p:grpSpPr>
        <p:sp>
          <p:nvSpPr>
            <p:cNvPr id="16" name="object 16"/>
            <p:cNvSpPr/>
            <p:nvPr/>
          </p:nvSpPr>
          <p:spPr>
            <a:xfrm>
              <a:off x="6929628" y="1914143"/>
              <a:ext cx="681355" cy="685800"/>
            </a:xfrm>
            <a:custGeom>
              <a:avLst/>
              <a:gdLst/>
              <a:ahLst/>
              <a:cxnLst/>
              <a:rect l="l" t="t" r="r" b="b"/>
              <a:pathLst>
                <a:path w="681354" h="685800">
                  <a:moveTo>
                    <a:pt x="637413" y="291058"/>
                  </a:moveTo>
                  <a:lnTo>
                    <a:pt x="623443" y="218186"/>
                  </a:lnTo>
                  <a:lnTo>
                    <a:pt x="591947" y="192913"/>
                  </a:lnTo>
                  <a:lnTo>
                    <a:pt x="587502" y="193040"/>
                  </a:lnTo>
                  <a:lnTo>
                    <a:pt x="577862" y="195541"/>
                  </a:lnTo>
                  <a:lnTo>
                    <a:pt x="571690" y="199059"/>
                  </a:lnTo>
                  <a:lnTo>
                    <a:pt x="566547" y="203606"/>
                  </a:lnTo>
                  <a:lnTo>
                    <a:pt x="562229" y="208661"/>
                  </a:lnTo>
                  <a:lnTo>
                    <a:pt x="432562" y="106299"/>
                  </a:lnTo>
                  <a:lnTo>
                    <a:pt x="430784" y="104394"/>
                  </a:lnTo>
                  <a:lnTo>
                    <a:pt x="428498" y="103378"/>
                  </a:lnTo>
                  <a:lnTo>
                    <a:pt x="423799" y="103378"/>
                  </a:lnTo>
                  <a:lnTo>
                    <a:pt x="421132" y="104775"/>
                  </a:lnTo>
                  <a:lnTo>
                    <a:pt x="418973" y="107696"/>
                  </a:lnTo>
                  <a:lnTo>
                    <a:pt x="416306" y="113157"/>
                  </a:lnTo>
                  <a:lnTo>
                    <a:pt x="416306" y="118618"/>
                  </a:lnTo>
                  <a:lnTo>
                    <a:pt x="421767" y="121285"/>
                  </a:lnTo>
                  <a:lnTo>
                    <a:pt x="562229" y="234569"/>
                  </a:lnTo>
                  <a:lnTo>
                    <a:pt x="567309" y="236474"/>
                  </a:lnTo>
                  <a:lnTo>
                    <a:pt x="571881" y="236347"/>
                  </a:lnTo>
                  <a:lnTo>
                    <a:pt x="575818" y="234569"/>
                  </a:lnTo>
                  <a:lnTo>
                    <a:pt x="578485" y="230505"/>
                  </a:lnTo>
                  <a:lnTo>
                    <a:pt x="578485" y="220980"/>
                  </a:lnTo>
                  <a:lnTo>
                    <a:pt x="581279" y="215392"/>
                  </a:lnTo>
                  <a:lnTo>
                    <a:pt x="588010" y="214122"/>
                  </a:lnTo>
                  <a:lnTo>
                    <a:pt x="590550" y="213360"/>
                  </a:lnTo>
                  <a:lnTo>
                    <a:pt x="597154" y="213360"/>
                  </a:lnTo>
                  <a:lnTo>
                    <a:pt x="601980" y="218059"/>
                  </a:lnTo>
                  <a:lnTo>
                    <a:pt x="616712" y="289052"/>
                  </a:lnTo>
                  <a:lnTo>
                    <a:pt x="619379" y="291846"/>
                  </a:lnTo>
                  <a:lnTo>
                    <a:pt x="616712" y="297307"/>
                  </a:lnTo>
                  <a:lnTo>
                    <a:pt x="614045" y="300101"/>
                  </a:lnTo>
                  <a:lnTo>
                    <a:pt x="610870" y="303022"/>
                  </a:lnTo>
                  <a:lnTo>
                    <a:pt x="608584" y="304673"/>
                  </a:lnTo>
                  <a:lnTo>
                    <a:pt x="604266" y="304673"/>
                  </a:lnTo>
                  <a:lnTo>
                    <a:pt x="601726" y="304165"/>
                  </a:lnTo>
                  <a:lnTo>
                    <a:pt x="536194" y="295910"/>
                  </a:lnTo>
                  <a:lnTo>
                    <a:pt x="533527" y="295910"/>
                  </a:lnTo>
                  <a:lnTo>
                    <a:pt x="529463" y="293243"/>
                  </a:lnTo>
                  <a:lnTo>
                    <a:pt x="528066" y="290449"/>
                  </a:lnTo>
                  <a:lnTo>
                    <a:pt x="526796" y="286385"/>
                  </a:lnTo>
                  <a:lnTo>
                    <a:pt x="525399" y="283718"/>
                  </a:lnTo>
                  <a:lnTo>
                    <a:pt x="525399" y="275463"/>
                  </a:lnTo>
                  <a:lnTo>
                    <a:pt x="529463" y="270002"/>
                  </a:lnTo>
                  <a:lnTo>
                    <a:pt x="534924" y="268605"/>
                  </a:lnTo>
                  <a:lnTo>
                    <a:pt x="538988" y="265938"/>
                  </a:lnTo>
                  <a:lnTo>
                    <a:pt x="541655" y="264541"/>
                  </a:lnTo>
                  <a:lnTo>
                    <a:pt x="541655" y="255016"/>
                  </a:lnTo>
                  <a:lnTo>
                    <a:pt x="538988" y="250952"/>
                  </a:lnTo>
                  <a:lnTo>
                    <a:pt x="275844" y="43561"/>
                  </a:lnTo>
                  <a:lnTo>
                    <a:pt x="270383" y="38100"/>
                  </a:lnTo>
                  <a:lnTo>
                    <a:pt x="270383" y="27178"/>
                  </a:lnTo>
                  <a:lnTo>
                    <a:pt x="274447" y="24511"/>
                  </a:lnTo>
                  <a:lnTo>
                    <a:pt x="275844" y="20447"/>
                  </a:lnTo>
                  <a:lnTo>
                    <a:pt x="279908" y="19050"/>
                  </a:lnTo>
                  <a:lnTo>
                    <a:pt x="289433" y="19050"/>
                  </a:lnTo>
                  <a:lnTo>
                    <a:pt x="293624" y="23114"/>
                  </a:lnTo>
                  <a:lnTo>
                    <a:pt x="383540" y="92710"/>
                  </a:lnTo>
                  <a:lnTo>
                    <a:pt x="386080" y="93980"/>
                  </a:lnTo>
                  <a:lnTo>
                    <a:pt x="388239" y="94615"/>
                  </a:lnTo>
                  <a:lnTo>
                    <a:pt x="392684" y="94615"/>
                  </a:lnTo>
                  <a:lnTo>
                    <a:pt x="394970" y="93599"/>
                  </a:lnTo>
                  <a:lnTo>
                    <a:pt x="397129" y="91313"/>
                  </a:lnTo>
                  <a:lnTo>
                    <a:pt x="399923" y="85852"/>
                  </a:lnTo>
                  <a:lnTo>
                    <a:pt x="399923" y="80391"/>
                  </a:lnTo>
                  <a:lnTo>
                    <a:pt x="395859" y="77724"/>
                  </a:lnTo>
                  <a:lnTo>
                    <a:pt x="298831" y="2159"/>
                  </a:lnTo>
                  <a:lnTo>
                    <a:pt x="291719" y="0"/>
                  </a:lnTo>
                  <a:lnTo>
                    <a:pt x="284607" y="0"/>
                  </a:lnTo>
                  <a:lnTo>
                    <a:pt x="252996" y="23291"/>
                  </a:lnTo>
                  <a:lnTo>
                    <a:pt x="251828" y="29286"/>
                  </a:lnTo>
                  <a:lnTo>
                    <a:pt x="252730" y="35433"/>
                  </a:lnTo>
                  <a:lnTo>
                    <a:pt x="253669" y="44869"/>
                  </a:lnTo>
                  <a:lnTo>
                    <a:pt x="256247" y="52768"/>
                  </a:lnTo>
                  <a:lnTo>
                    <a:pt x="260121" y="59156"/>
                  </a:lnTo>
                  <a:lnTo>
                    <a:pt x="264922" y="64008"/>
                  </a:lnTo>
                  <a:lnTo>
                    <a:pt x="517144" y="261874"/>
                  </a:lnTo>
                  <a:lnTo>
                    <a:pt x="511683" y="265938"/>
                  </a:lnTo>
                  <a:lnTo>
                    <a:pt x="507619" y="272796"/>
                  </a:lnTo>
                  <a:lnTo>
                    <a:pt x="506222" y="279527"/>
                  </a:lnTo>
                  <a:lnTo>
                    <a:pt x="505929" y="286435"/>
                  </a:lnTo>
                  <a:lnTo>
                    <a:pt x="507072" y="292849"/>
                  </a:lnTo>
                  <a:lnTo>
                    <a:pt x="509498" y="298767"/>
                  </a:lnTo>
                  <a:lnTo>
                    <a:pt x="513080" y="304165"/>
                  </a:lnTo>
                  <a:lnTo>
                    <a:pt x="518541" y="310896"/>
                  </a:lnTo>
                  <a:lnTo>
                    <a:pt x="526796" y="316484"/>
                  </a:lnTo>
                  <a:lnTo>
                    <a:pt x="534924" y="316484"/>
                  </a:lnTo>
                  <a:lnTo>
                    <a:pt x="600329" y="324612"/>
                  </a:lnTo>
                  <a:lnTo>
                    <a:pt x="611251" y="324612"/>
                  </a:lnTo>
                  <a:lnTo>
                    <a:pt x="616712" y="320548"/>
                  </a:lnTo>
                  <a:lnTo>
                    <a:pt x="620776" y="319151"/>
                  </a:lnTo>
                  <a:lnTo>
                    <a:pt x="624840" y="316484"/>
                  </a:lnTo>
                  <a:lnTo>
                    <a:pt x="629031" y="312293"/>
                  </a:lnTo>
                  <a:lnTo>
                    <a:pt x="633336" y="305739"/>
                  </a:lnTo>
                  <a:lnTo>
                    <a:pt x="636143" y="298538"/>
                  </a:lnTo>
                  <a:lnTo>
                    <a:pt x="637413" y="291058"/>
                  </a:lnTo>
                  <a:close/>
                </a:path>
                <a:path w="681354" h="685800">
                  <a:moveTo>
                    <a:pt x="681228" y="625729"/>
                  </a:moveTo>
                  <a:lnTo>
                    <a:pt x="674370" y="617474"/>
                  </a:lnTo>
                  <a:lnTo>
                    <a:pt x="634873" y="617474"/>
                  </a:lnTo>
                  <a:lnTo>
                    <a:pt x="634873" y="438658"/>
                  </a:lnTo>
                  <a:lnTo>
                    <a:pt x="634873" y="422275"/>
                  </a:lnTo>
                  <a:lnTo>
                    <a:pt x="628142" y="418211"/>
                  </a:lnTo>
                  <a:lnTo>
                    <a:pt x="615823" y="418211"/>
                  </a:lnTo>
                  <a:lnTo>
                    <a:pt x="615823" y="438658"/>
                  </a:lnTo>
                  <a:lnTo>
                    <a:pt x="615823" y="617474"/>
                  </a:lnTo>
                  <a:lnTo>
                    <a:pt x="504063" y="617474"/>
                  </a:lnTo>
                  <a:lnTo>
                    <a:pt x="504063" y="438658"/>
                  </a:lnTo>
                  <a:lnTo>
                    <a:pt x="615823" y="438658"/>
                  </a:lnTo>
                  <a:lnTo>
                    <a:pt x="615823" y="418211"/>
                  </a:lnTo>
                  <a:lnTo>
                    <a:pt x="489077" y="418211"/>
                  </a:lnTo>
                  <a:lnTo>
                    <a:pt x="483616" y="423545"/>
                  </a:lnTo>
                  <a:lnTo>
                    <a:pt x="483616" y="617474"/>
                  </a:lnTo>
                  <a:lnTo>
                    <a:pt x="437388" y="617474"/>
                  </a:lnTo>
                  <a:lnTo>
                    <a:pt x="437388" y="295275"/>
                  </a:lnTo>
                  <a:lnTo>
                    <a:pt x="437388" y="278892"/>
                  </a:lnTo>
                  <a:lnTo>
                    <a:pt x="430530" y="273431"/>
                  </a:lnTo>
                  <a:lnTo>
                    <a:pt x="416814" y="273431"/>
                  </a:lnTo>
                  <a:lnTo>
                    <a:pt x="416814" y="295275"/>
                  </a:lnTo>
                  <a:lnTo>
                    <a:pt x="416814" y="617474"/>
                  </a:lnTo>
                  <a:lnTo>
                    <a:pt x="305181" y="617474"/>
                  </a:lnTo>
                  <a:lnTo>
                    <a:pt x="305181" y="295275"/>
                  </a:lnTo>
                  <a:lnTo>
                    <a:pt x="416814" y="295275"/>
                  </a:lnTo>
                  <a:lnTo>
                    <a:pt x="416814" y="273431"/>
                  </a:lnTo>
                  <a:lnTo>
                    <a:pt x="291592" y="273431"/>
                  </a:lnTo>
                  <a:lnTo>
                    <a:pt x="286131" y="280162"/>
                  </a:lnTo>
                  <a:lnTo>
                    <a:pt x="286131" y="617474"/>
                  </a:lnTo>
                  <a:lnTo>
                    <a:pt x="239776" y="617474"/>
                  </a:lnTo>
                  <a:lnTo>
                    <a:pt x="239776" y="78105"/>
                  </a:lnTo>
                  <a:lnTo>
                    <a:pt x="239776" y="64516"/>
                  </a:lnTo>
                  <a:lnTo>
                    <a:pt x="232918" y="59055"/>
                  </a:lnTo>
                  <a:lnTo>
                    <a:pt x="219329" y="59055"/>
                  </a:lnTo>
                  <a:lnTo>
                    <a:pt x="219329" y="78105"/>
                  </a:lnTo>
                  <a:lnTo>
                    <a:pt x="219329" y="617474"/>
                  </a:lnTo>
                  <a:lnTo>
                    <a:pt x="107569" y="617474"/>
                  </a:lnTo>
                  <a:lnTo>
                    <a:pt x="107569" y="78105"/>
                  </a:lnTo>
                  <a:lnTo>
                    <a:pt x="219329" y="78105"/>
                  </a:lnTo>
                  <a:lnTo>
                    <a:pt x="219329" y="59055"/>
                  </a:lnTo>
                  <a:lnTo>
                    <a:pt x="91313" y="59055"/>
                  </a:lnTo>
                  <a:lnTo>
                    <a:pt x="87122" y="65913"/>
                  </a:lnTo>
                  <a:lnTo>
                    <a:pt x="87122" y="617474"/>
                  </a:lnTo>
                  <a:lnTo>
                    <a:pt x="61341" y="617474"/>
                  </a:lnTo>
                  <a:lnTo>
                    <a:pt x="61341" y="8509"/>
                  </a:lnTo>
                  <a:lnTo>
                    <a:pt x="57150" y="3048"/>
                  </a:lnTo>
                  <a:lnTo>
                    <a:pt x="46355" y="3048"/>
                  </a:lnTo>
                  <a:lnTo>
                    <a:pt x="40894" y="5842"/>
                  </a:lnTo>
                  <a:lnTo>
                    <a:pt x="40894" y="59055"/>
                  </a:lnTo>
                  <a:lnTo>
                    <a:pt x="23114" y="59055"/>
                  </a:lnTo>
                  <a:lnTo>
                    <a:pt x="19050" y="63119"/>
                  </a:lnTo>
                  <a:lnTo>
                    <a:pt x="19050" y="74041"/>
                  </a:lnTo>
                  <a:lnTo>
                    <a:pt x="21844" y="79502"/>
                  </a:lnTo>
                  <a:lnTo>
                    <a:pt x="40894" y="79502"/>
                  </a:lnTo>
                  <a:lnTo>
                    <a:pt x="40894" y="131445"/>
                  </a:lnTo>
                  <a:lnTo>
                    <a:pt x="23114" y="131445"/>
                  </a:lnTo>
                  <a:lnTo>
                    <a:pt x="19050" y="134112"/>
                  </a:lnTo>
                  <a:lnTo>
                    <a:pt x="19050" y="146431"/>
                  </a:lnTo>
                  <a:lnTo>
                    <a:pt x="21844" y="150495"/>
                  </a:lnTo>
                  <a:lnTo>
                    <a:pt x="40894" y="150495"/>
                  </a:lnTo>
                  <a:lnTo>
                    <a:pt x="40894" y="202438"/>
                  </a:lnTo>
                  <a:lnTo>
                    <a:pt x="23114" y="202438"/>
                  </a:lnTo>
                  <a:lnTo>
                    <a:pt x="19050" y="205105"/>
                  </a:lnTo>
                  <a:lnTo>
                    <a:pt x="19050" y="217424"/>
                  </a:lnTo>
                  <a:lnTo>
                    <a:pt x="21844" y="222885"/>
                  </a:lnTo>
                  <a:lnTo>
                    <a:pt x="40894" y="222885"/>
                  </a:lnTo>
                  <a:lnTo>
                    <a:pt x="40894" y="273431"/>
                  </a:lnTo>
                  <a:lnTo>
                    <a:pt x="23114" y="273431"/>
                  </a:lnTo>
                  <a:lnTo>
                    <a:pt x="19050" y="277495"/>
                  </a:lnTo>
                  <a:lnTo>
                    <a:pt x="19050" y="289814"/>
                  </a:lnTo>
                  <a:lnTo>
                    <a:pt x="21844" y="293878"/>
                  </a:lnTo>
                  <a:lnTo>
                    <a:pt x="40894" y="293878"/>
                  </a:lnTo>
                  <a:lnTo>
                    <a:pt x="40894" y="345821"/>
                  </a:lnTo>
                  <a:lnTo>
                    <a:pt x="23114" y="345821"/>
                  </a:lnTo>
                  <a:lnTo>
                    <a:pt x="19050" y="348488"/>
                  </a:lnTo>
                  <a:lnTo>
                    <a:pt x="19050" y="360807"/>
                  </a:lnTo>
                  <a:lnTo>
                    <a:pt x="21844" y="366268"/>
                  </a:lnTo>
                  <a:lnTo>
                    <a:pt x="40894" y="366268"/>
                  </a:lnTo>
                  <a:lnTo>
                    <a:pt x="40894" y="416814"/>
                  </a:lnTo>
                  <a:lnTo>
                    <a:pt x="23114" y="416814"/>
                  </a:lnTo>
                  <a:lnTo>
                    <a:pt x="19050" y="420878"/>
                  </a:lnTo>
                  <a:lnTo>
                    <a:pt x="19050" y="433197"/>
                  </a:lnTo>
                  <a:lnTo>
                    <a:pt x="21844" y="437261"/>
                  </a:lnTo>
                  <a:lnTo>
                    <a:pt x="40894" y="437261"/>
                  </a:lnTo>
                  <a:lnTo>
                    <a:pt x="40894" y="489077"/>
                  </a:lnTo>
                  <a:lnTo>
                    <a:pt x="23114" y="489077"/>
                  </a:lnTo>
                  <a:lnTo>
                    <a:pt x="19050" y="491871"/>
                  </a:lnTo>
                  <a:lnTo>
                    <a:pt x="19050" y="504190"/>
                  </a:lnTo>
                  <a:lnTo>
                    <a:pt x="21844" y="509651"/>
                  </a:lnTo>
                  <a:lnTo>
                    <a:pt x="40894" y="509651"/>
                  </a:lnTo>
                  <a:lnTo>
                    <a:pt x="40894" y="560070"/>
                  </a:lnTo>
                  <a:lnTo>
                    <a:pt x="23114" y="560070"/>
                  </a:lnTo>
                  <a:lnTo>
                    <a:pt x="19050" y="564261"/>
                  </a:lnTo>
                  <a:lnTo>
                    <a:pt x="19050" y="576580"/>
                  </a:lnTo>
                  <a:lnTo>
                    <a:pt x="21844" y="580644"/>
                  </a:lnTo>
                  <a:lnTo>
                    <a:pt x="40894" y="580644"/>
                  </a:lnTo>
                  <a:lnTo>
                    <a:pt x="40894" y="617474"/>
                  </a:lnTo>
                  <a:lnTo>
                    <a:pt x="8128" y="617474"/>
                  </a:lnTo>
                  <a:lnTo>
                    <a:pt x="0" y="624332"/>
                  </a:lnTo>
                  <a:lnTo>
                    <a:pt x="0" y="678942"/>
                  </a:lnTo>
                  <a:lnTo>
                    <a:pt x="5461" y="684403"/>
                  </a:lnTo>
                  <a:lnTo>
                    <a:pt x="117221" y="684403"/>
                  </a:lnTo>
                  <a:lnTo>
                    <a:pt x="118491" y="681609"/>
                  </a:lnTo>
                  <a:lnTo>
                    <a:pt x="121666" y="675627"/>
                  </a:lnTo>
                  <a:lnTo>
                    <a:pt x="121259" y="670369"/>
                  </a:lnTo>
                  <a:lnTo>
                    <a:pt x="117792" y="666648"/>
                  </a:lnTo>
                  <a:lnTo>
                    <a:pt x="111760" y="665226"/>
                  </a:lnTo>
                  <a:lnTo>
                    <a:pt x="19050" y="665226"/>
                  </a:lnTo>
                  <a:lnTo>
                    <a:pt x="19050" y="637921"/>
                  </a:lnTo>
                  <a:lnTo>
                    <a:pt x="659384" y="637921"/>
                  </a:lnTo>
                  <a:lnTo>
                    <a:pt x="659384" y="665226"/>
                  </a:lnTo>
                  <a:lnTo>
                    <a:pt x="152527" y="665226"/>
                  </a:lnTo>
                  <a:lnTo>
                    <a:pt x="148463" y="668020"/>
                  </a:lnTo>
                  <a:lnTo>
                    <a:pt x="148463" y="680339"/>
                  </a:lnTo>
                  <a:lnTo>
                    <a:pt x="151257" y="685800"/>
                  </a:lnTo>
                  <a:lnTo>
                    <a:pt x="670306" y="685800"/>
                  </a:lnTo>
                  <a:lnTo>
                    <a:pt x="679831" y="678942"/>
                  </a:lnTo>
                  <a:lnTo>
                    <a:pt x="679831" y="637921"/>
                  </a:lnTo>
                  <a:lnTo>
                    <a:pt x="679831" y="633857"/>
                  </a:lnTo>
                  <a:lnTo>
                    <a:pt x="681228" y="62572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523" y="4249039"/>
              <a:ext cx="671893" cy="6718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62291" y="1978151"/>
              <a:ext cx="6637020" cy="2908300"/>
            </a:xfrm>
            <a:custGeom>
              <a:avLst/>
              <a:gdLst/>
              <a:ahLst/>
              <a:cxnLst/>
              <a:rect l="l" t="t" r="r" b="b"/>
              <a:pathLst>
                <a:path w="6637020" h="2908300">
                  <a:moveTo>
                    <a:pt x="71501" y="568452"/>
                  </a:moveTo>
                  <a:lnTo>
                    <a:pt x="66979" y="563880"/>
                  </a:lnTo>
                  <a:lnTo>
                    <a:pt x="60096" y="563880"/>
                  </a:lnTo>
                  <a:lnTo>
                    <a:pt x="54051" y="563880"/>
                  </a:lnTo>
                  <a:lnTo>
                    <a:pt x="48768" y="568452"/>
                  </a:lnTo>
                  <a:lnTo>
                    <a:pt x="48768" y="662940"/>
                  </a:lnTo>
                  <a:lnTo>
                    <a:pt x="53289" y="669036"/>
                  </a:lnTo>
                  <a:lnTo>
                    <a:pt x="66979" y="669036"/>
                  </a:lnTo>
                  <a:lnTo>
                    <a:pt x="71501" y="664464"/>
                  </a:lnTo>
                  <a:lnTo>
                    <a:pt x="71501" y="568452"/>
                  </a:lnTo>
                  <a:close/>
                </a:path>
                <a:path w="6637020" h="2908300">
                  <a:moveTo>
                    <a:pt x="178244" y="363220"/>
                  </a:moveTo>
                  <a:lnTo>
                    <a:pt x="125272" y="341617"/>
                  </a:lnTo>
                  <a:lnTo>
                    <a:pt x="96456" y="339979"/>
                  </a:lnTo>
                  <a:lnTo>
                    <a:pt x="91274" y="339979"/>
                  </a:lnTo>
                  <a:lnTo>
                    <a:pt x="85280" y="344551"/>
                  </a:lnTo>
                  <a:lnTo>
                    <a:pt x="85280" y="356997"/>
                  </a:lnTo>
                  <a:lnTo>
                    <a:pt x="90525" y="363220"/>
                  </a:lnTo>
                  <a:lnTo>
                    <a:pt x="96456" y="363220"/>
                  </a:lnTo>
                  <a:lnTo>
                    <a:pt x="109486" y="363613"/>
                  </a:lnTo>
                  <a:lnTo>
                    <a:pt x="127203" y="365163"/>
                  </a:lnTo>
                  <a:lnTo>
                    <a:pt x="145897" y="368477"/>
                  </a:lnTo>
                  <a:lnTo>
                    <a:pt x="161886" y="374142"/>
                  </a:lnTo>
                  <a:lnTo>
                    <a:pt x="163385" y="374904"/>
                  </a:lnTo>
                  <a:lnTo>
                    <a:pt x="170065" y="374904"/>
                  </a:lnTo>
                  <a:lnTo>
                    <a:pt x="173748" y="372491"/>
                  </a:lnTo>
                  <a:lnTo>
                    <a:pt x="175996" y="368681"/>
                  </a:lnTo>
                  <a:lnTo>
                    <a:pt x="178244" y="363220"/>
                  </a:lnTo>
                  <a:close/>
                </a:path>
                <a:path w="6637020" h="2908300">
                  <a:moveTo>
                    <a:pt x="438848" y="289433"/>
                  </a:moveTo>
                  <a:lnTo>
                    <a:pt x="434276" y="285750"/>
                  </a:lnTo>
                  <a:lnTo>
                    <a:pt x="432371" y="283464"/>
                  </a:lnTo>
                  <a:lnTo>
                    <a:pt x="429577" y="282321"/>
                  </a:lnTo>
                  <a:lnTo>
                    <a:pt x="423862" y="282321"/>
                  </a:lnTo>
                  <a:lnTo>
                    <a:pt x="421068" y="283464"/>
                  </a:lnTo>
                  <a:lnTo>
                    <a:pt x="419163" y="285750"/>
                  </a:lnTo>
                  <a:lnTo>
                    <a:pt x="413067" y="291426"/>
                  </a:lnTo>
                  <a:lnTo>
                    <a:pt x="413067" y="345186"/>
                  </a:lnTo>
                  <a:lnTo>
                    <a:pt x="412305" y="349758"/>
                  </a:lnTo>
                  <a:lnTo>
                    <a:pt x="408495" y="352679"/>
                  </a:lnTo>
                  <a:lnTo>
                    <a:pt x="401637" y="359410"/>
                  </a:lnTo>
                  <a:lnTo>
                    <a:pt x="386524" y="344424"/>
                  </a:lnTo>
                  <a:lnTo>
                    <a:pt x="407733" y="324866"/>
                  </a:lnTo>
                  <a:lnTo>
                    <a:pt x="411543" y="340741"/>
                  </a:lnTo>
                  <a:lnTo>
                    <a:pt x="413067" y="345186"/>
                  </a:lnTo>
                  <a:lnTo>
                    <a:pt x="413067" y="291426"/>
                  </a:lnTo>
                  <a:lnTo>
                    <a:pt x="200837" y="488950"/>
                  </a:lnTo>
                  <a:lnTo>
                    <a:pt x="199313" y="491236"/>
                  </a:lnTo>
                  <a:lnTo>
                    <a:pt x="195554" y="492760"/>
                  </a:lnTo>
                  <a:lnTo>
                    <a:pt x="182626" y="492760"/>
                  </a:lnTo>
                  <a:lnTo>
                    <a:pt x="177342" y="487426"/>
                  </a:lnTo>
                  <a:lnTo>
                    <a:pt x="177342" y="486029"/>
                  </a:lnTo>
                  <a:lnTo>
                    <a:pt x="177342" y="477012"/>
                  </a:lnTo>
                  <a:lnTo>
                    <a:pt x="181102" y="473964"/>
                  </a:lnTo>
                  <a:lnTo>
                    <a:pt x="184924" y="471678"/>
                  </a:lnTo>
                  <a:lnTo>
                    <a:pt x="186626" y="469392"/>
                  </a:lnTo>
                  <a:lnTo>
                    <a:pt x="187210" y="468630"/>
                  </a:lnTo>
                  <a:lnTo>
                    <a:pt x="198158" y="456323"/>
                  </a:lnTo>
                  <a:lnTo>
                    <a:pt x="205994" y="442150"/>
                  </a:lnTo>
                  <a:lnTo>
                    <a:pt x="210705" y="426554"/>
                  </a:lnTo>
                  <a:lnTo>
                    <a:pt x="212280" y="409956"/>
                  </a:lnTo>
                  <a:lnTo>
                    <a:pt x="212280" y="389636"/>
                  </a:lnTo>
                  <a:lnTo>
                    <a:pt x="216725" y="381381"/>
                  </a:lnTo>
                  <a:lnTo>
                    <a:pt x="219837" y="373786"/>
                  </a:lnTo>
                  <a:lnTo>
                    <a:pt x="222250" y="365798"/>
                  </a:lnTo>
                  <a:lnTo>
                    <a:pt x="223786" y="357720"/>
                  </a:lnTo>
                  <a:lnTo>
                    <a:pt x="224345" y="349758"/>
                  </a:lnTo>
                  <a:lnTo>
                    <a:pt x="224345" y="303784"/>
                  </a:lnTo>
                  <a:lnTo>
                    <a:pt x="224345" y="287909"/>
                  </a:lnTo>
                  <a:lnTo>
                    <a:pt x="219773" y="281940"/>
                  </a:lnTo>
                  <a:lnTo>
                    <a:pt x="203123" y="281940"/>
                  </a:lnTo>
                  <a:lnTo>
                    <a:pt x="203123" y="303784"/>
                  </a:lnTo>
                  <a:lnTo>
                    <a:pt x="203123" y="356489"/>
                  </a:lnTo>
                  <a:lnTo>
                    <a:pt x="200837" y="363982"/>
                  </a:lnTo>
                  <a:lnTo>
                    <a:pt x="197777" y="370840"/>
                  </a:lnTo>
                  <a:lnTo>
                    <a:pt x="192493" y="382143"/>
                  </a:lnTo>
                  <a:lnTo>
                    <a:pt x="191731" y="383540"/>
                  </a:lnTo>
                  <a:lnTo>
                    <a:pt x="191731" y="409956"/>
                  </a:lnTo>
                  <a:lnTo>
                    <a:pt x="172758" y="452882"/>
                  </a:lnTo>
                  <a:lnTo>
                    <a:pt x="158381" y="462597"/>
                  </a:lnTo>
                  <a:lnTo>
                    <a:pt x="158381" y="495808"/>
                  </a:lnTo>
                  <a:lnTo>
                    <a:pt x="143230" y="510921"/>
                  </a:lnTo>
                  <a:lnTo>
                    <a:pt x="137185" y="513080"/>
                  </a:lnTo>
                  <a:lnTo>
                    <a:pt x="124828" y="513080"/>
                  </a:lnTo>
                  <a:lnTo>
                    <a:pt x="118592" y="510921"/>
                  </a:lnTo>
                  <a:lnTo>
                    <a:pt x="113690" y="506349"/>
                  </a:lnTo>
                  <a:lnTo>
                    <a:pt x="104584" y="496570"/>
                  </a:lnTo>
                  <a:lnTo>
                    <a:pt x="105346" y="494284"/>
                  </a:lnTo>
                  <a:lnTo>
                    <a:pt x="106121" y="489712"/>
                  </a:lnTo>
                  <a:lnTo>
                    <a:pt x="106121" y="486029"/>
                  </a:lnTo>
                  <a:lnTo>
                    <a:pt x="112928" y="488188"/>
                  </a:lnTo>
                  <a:lnTo>
                    <a:pt x="120497" y="489712"/>
                  </a:lnTo>
                  <a:lnTo>
                    <a:pt x="139471" y="489712"/>
                  </a:lnTo>
                  <a:lnTo>
                    <a:pt x="147815" y="488950"/>
                  </a:lnTo>
                  <a:lnTo>
                    <a:pt x="155384" y="486029"/>
                  </a:lnTo>
                  <a:lnTo>
                    <a:pt x="156146" y="490474"/>
                  </a:lnTo>
                  <a:lnTo>
                    <a:pt x="157619" y="492760"/>
                  </a:lnTo>
                  <a:lnTo>
                    <a:pt x="158381" y="495808"/>
                  </a:lnTo>
                  <a:lnTo>
                    <a:pt x="158381" y="462597"/>
                  </a:lnTo>
                  <a:lnTo>
                    <a:pt x="152514" y="465378"/>
                  </a:lnTo>
                  <a:lnTo>
                    <a:pt x="140817" y="468414"/>
                  </a:lnTo>
                  <a:lnTo>
                    <a:pt x="128841" y="469392"/>
                  </a:lnTo>
                  <a:lnTo>
                    <a:pt x="106413" y="463981"/>
                  </a:lnTo>
                  <a:lnTo>
                    <a:pt x="88099" y="450392"/>
                  </a:lnTo>
                  <a:lnTo>
                    <a:pt x="75755" y="430872"/>
                  </a:lnTo>
                  <a:lnTo>
                    <a:pt x="71234" y="407670"/>
                  </a:lnTo>
                  <a:lnTo>
                    <a:pt x="71234" y="382905"/>
                  </a:lnTo>
                  <a:lnTo>
                    <a:pt x="70472" y="382143"/>
                  </a:lnTo>
                  <a:lnTo>
                    <a:pt x="63652" y="368554"/>
                  </a:lnTo>
                  <a:lnTo>
                    <a:pt x="60604" y="363982"/>
                  </a:lnTo>
                  <a:lnTo>
                    <a:pt x="59842" y="358013"/>
                  </a:lnTo>
                  <a:lnTo>
                    <a:pt x="59842" y="351917"/>
                  </a:lnTo>
                  <a:lnTo>
                    <a:pt x="63690" y="333311"/>
                  </a:lnTo>
                  <a:lnTo>
                    <a:pt x="74155" y="317995"/>
                  </a:lnTo>
                  <a:lnTo>
                    <a:pt x="89585" y="307619"/>
                  </a:lnTo>
                  <a:lnTo>
                    <a:pt x="108343" y="303784"/>
                  </a:lnTo>
                  <a:lnTo>
                    <a:pt x="203123" y="303784"/>
                  </a:lnTo>
                  <a:lnTo>
                    <a:pt x="203123" y="281940"/>
                  </a:lnTo>
                  <a:lnTo>
                    <a:pt x="106883" y="281940"/>
                  </a:lnTo>
                  <a:lnTo>
                    <a:pt x="79641" y="287489"/>
                  </a:lnTo>
                  <a:lnTo>
                    <a:pt x="57480" y="302552"/>
                  </a:lnTo>
                  <a:lnTo>
                    <a:pt x="42557" y="324815"/>
                  </a:lnTo>
                  <a:lnTo>
                    <a:pt x="37109" y="351917"/>
                  </a:lnTo>
                  <a:lnTo>
                    <a:pt x="37109" y="352679"/>
                  </a:lnTo>
                  <a:lnTo>
                    <a:pt x="48501" y="389636"/>
                  </a:lnTo>
                  <a:lnTo>
                    <a:pt x="48501" y="407670"/>
                  </a:lnTo>
                  <a:lnTo>
                    <a:pt x="50952" y="428053"/>
                  </a:lnTo>
                  <a:lnTo>
                    <a:pt x="57962" y="446773"/>
                  </a:lnTo>
                  <a:lnTo>
                    <a:pt x="68961" y="463092"/>
                  </a:lnTo>
                  <a:lnTo>
                    <a:pt x="83388" y="476250"/>
                  </a:lnTo>
                  <a:lnTo>
                    <a:pt x="83388" y="491236"/>
                  </a:lnTo>
                  <a:lnTo>
                    <a:pt x="79565" y="495808"/>
                  </a:lnTo>
                  <a:lnTo>
                    <a:pt x="73520" y="497967"/>
                  </a:lnTo>
                  <a:lnTo>
                    <a:pt x="34124" y="509397"/>
                  </a:lnTo>
                  <a:lnTo>
                    <a:pt x="20459" y="515543"/>
                  </a:lnTo>
                  <a:lnTo>
                    <a:pt x="9652" y="525513"/>
                  </a:lnTo>
                  <a:lnTo>
                    <a:pt x="2552" y="538314"/>
                  </a:lnTo>
                  <a:lnTo>
                    <a:pt x="0" y="552958"/>
                  </a:lnTo>
                  <a:lnTo>
                    <a:pt x="0" y="661416"/>
                  </a:lnTo>
                  <a:lnTo>
                    <a:pt x="4521" y="667385"/>
                  </a:lnTo>
                  <a:lnTo>
                    <a:pt x="18211" y="667385"/>
                  </a:lnTo>
                  <a:lnTo>
                    <a:pt x="22720" y="662178"/>
                  </a:lnTo>
                  <a:lnTo>
                    <a:pt x="22720" y="554482"/>
                  </a:lnTo>
                  <a:lnTo>
                    <a:pt x="24066" y="546696"/>
                  </a:lnTo>
                  <a:lnTo>
                    <a:pt x="80340" y="519176"/>
                  </a:lnTo>
                  <a:lnTo>
                    <a:pt x="84086" y="518414"/>
                  </a:lnTo>
                  <a:lnTo>
                    <a:pt x="87147" y="516890"/>
                  </a:lnTo>
                  <a:lnTo>
                    <a:pt x="90195" y="514604"/>
                  </a:lnTo>
                  <a:lnTo>
                    <a:pt x="96253" y="521335"/>
                  </a:lnTo>
                  <a:lnTo>
                    <a:pt x="103911" y="527151"/>
                  </a:lnTo>
                  <a:lnTo>
                    <a:pt x="112064" y="531139"/>
                  </a:lnTo>
                  <a:lnTo>
                    <a:pt x="120650" y="533438"/>
                  </a:lnTo>
                  <a:lnTo>
                    <a:pt x="129603" y="534162"/>
                  </a:lnTo>
                  <a:lnTo>
                    <a:pt x="138518" y="533323"/>
                  </a:lnTo>
                  <a:lnTo>
                    <a:pt x="147116" y="530847"/>
                  </a:lnTo>
                  <a:lnTo>
                    <a:pt x="155282" y="526834"/>
                  </a:lnTo>
                  <a:lnTo>
                    <a:pt x="162966" y="521335"/>
                  </a:lnTo>
                  <a:lnTo>
                    <a:pt x="169786" y="514604"/>
                  </a:lnTo>
                  <a:lnTo>
                    <a:pt x="171335" y="513080"/>
                  </a:lnTo>
                  <a:lnTo>
                    <a:pt x="173532" y="510921"/>
                  </a:lnTo>
                  <a:lnTo>
                    <a:pt x="178104" y="513080"/>
                  </a:lnTo>
                  <a:lnTo>
                    <a:pt x="182626" y="514604"/>
                  </a:lnTo>
                  <a:lnTo>
                    <a:pt x="190969" y="514604"/>
                  </a:lnTo>
                  <a:lnTo>
                    <a:pt x="197650" y="513943"/>
                  </a:lnTo>
                  <a:lnTo>
                    <a:pt x="203974" y="512000"/>
                  </a:lnTo>
                  <a:lnTo>
                    <a:pt x="206032" y="510921"/>
                  </a:lnTo>
                  <a:lnTo>
                    <a:pt x="209854" y="508927"/>
                  </a:lnTo>
                  <a:lnTo>
                    <a:pt x="215201" y="504825"/>
                  </a:lnTo>
                  <a:lnTo>
                    <a:pt x="228092" y="492760"/>
                  </a:lnTo>
                  <a:lnTo>
                    <a:pt x="370649" y="359410"/>
                  </a:lnTo>
                  <a:lnTo>
                    <a:pt x="385762" y="374523"/>
                  </a:lnTo>
                  <a:lnTo>
                    <a:pt x="206121" y="552196"/>
                  </a:lnTo>
                  <a:lnTo>
                    <a:pt x="198729" y="561213"/>
                  </a:lnTo>
                  <a:lnTo>
                    <a:pt x="193535" y="571144"/>
                  </a:lnTo>
                  <a:lnTo>
                    <a:pt x="190449" y="581761"/>
                  </a:lnTo>
                  <a:lnTo>
                    <a:pt x="189445" y="592836"/>
                  </a:lnTo>
                  <a:lnTo>
                    <a:pt x="189445" y="661416"/>
                  </a:lnTo>
                  <a:lnTo>
                    <a:pt x="194030" y="667385"/>
                  </a:lnTo>
                  <a:lnTo>
                    <a:pt x="206121" y="667385"/>
                  </a:lnTo>
                  <a:lnTo>
                    <a:pt x="212280" y="662178"/>
                  </a:lnTo>
                  <a:lnTo>
                    <a:pt x="212280" y="592836"/>
                  </a:lnTo>
                  <a:lnTo>
                    <a:pt x="212953" y="585749"/>
                  </a:lnTo>
                  <a:lnTo>
                    <a:pt x="214972" y="579031"/>
                  </a:lnTo>
                  <a:lnTo>
                    <a:pt x="218274" y="572833"/>
                  </a:lnTo>
                  <a:lnTo>
                    <a:pt x="222821" y="567309"/>
                  </a:lnTo>
                  <a:lnTo>
                    <a:pt x="423608" y="367792"/>
                  </a:lnTo>
                  <a:lnTo>
                    <a:pt x="428993" y="360781"/>
                  </a:lnTo>
                  <a:lnTo>
                    <a:pt x="432460" y="352602"/>
                  </a:lnTo>
                  <a:lnTo>
                    <a:pt x="433781" y="343738"/>
                  </a:lnTo>
                  <a:lnTo>
                    <a:pt x="432752" y="334645"/>
                  </a:lnTo>
                  <a:lnTo>
                    <a:pt x="430542" y="324866"/>
                  </a:lnTo>
                  <a:lnTo>
                    <a:pt x="426656" y="307594"/>
                  </a:lnTo>
                  <a:lnTo>
                    <a:pt x="434276" y="300736"/>
                  </a:lnTo>
                  <a:lnTo>
                    <a:pt x="438848" y="297053"/>
                  </a:lnTo>
                  <a:lnTo>
                    <a:pt x="438848" y="289433"/>
                  </a:lnTo>
                  <a:close/>
                </a:path>
                <a:path w="6637020" h="2908300">
                  <a:moveTo>
                    <a:pt x="694880" y="75438"/>
                  </a:moveTo>
                  <a:lnTo>
                    <a:pt x="690308" y="70104"/>
                  </a:lnTo>
                  <a:lnTo>
                    <a:pt x="624649" y="70104"/>
                  </a:lnTo>
                  <a:lnTo>
                    <a:pt x="619315" y="70104"/>
                  </a:lnTo>
                  <a:lnTo>
                    <a:pt x="613346" y="75438"/>
                  </a:lnTo>
                  <a:lnTo>
                    <a:pt x="613346" y="88265"/>
                  </a:lnTo>
                  <a:lnTo>
                    <a:pt x="618553" y="92710"/>
                  </a:lnTo>
                  <a:lnTo>
                    <a:pt x="657034" y="92710"/>
                  </a:lnTo>
                  <a:lnTo>
                    <a:pt x="536257" y="213360"/>
                  </a:lnTo>
                  <a:lnTo>
                    <a:pt x="482790" y="160528"/>
                  </a:lnTo>
                  <a:lnTo>
                    <a:pt x="479869" y="159385"/>
                  </a:lnTo>
                  <a:lnTo>
                    <a:pt x="474408" y="159385"/>
                  </a:lnTo>
                  <a:lnTo>
                    <a:pt x="471741" y="160528"/>
                  </a:lnTo>
                  <a:lnTo>
                    <a:pt x="469963" y="162814"/>
                  </a:lnTo>
                  <a:lnTo>
                    <a:pt x="370268" y="262255"/>
                  </a:lnTo>
                  <a:lnTo>
                    <a:pt x="365696" y="267589"/>
                  </a:lnTo>
                  <a:lnTo>
                    <a:pt x="365696" y="273558"/>
                  </a:lnTo>
                  <a:lnTo>
                    <a:pt x="370268" y="277368"/>
                  </a:lnTo>
                  <a:lnTo>
                    <a:pt x="371792" y="279654"/>
                  </a:lnTo>
                  <a:lnTo>
                    <a:pt x="374713" y="280289"/>
                  </a:lnTo>
                  <a:lnTo>
                    <a:pt x="380809" y="280289"/>
                  </a:lnTo>
                  <a:lnTo>
                    <a:pt x="383095" y="279654"/>
                  </a:lnTo>
                  <a:lnTo>
                    <a:pt x="477456" y="185420"/>
                  </a:lnTo>
                  <a:lnTo>
                    <a:pt x="528764" y="235966"/>
                  </a:lnTo>
                  <a:lnTo>
                    <a:pt x="531050" y="238506"/>
                  </a:lnTo>
                  <a:lnTo>
                    <a:pt x="533844" y="239903"/>
                  </a:lnTo>
                  <a:lnTo>
                    <a:pt x="539305" y="239903"/>
                  </a:lnTo>
                  <a:lnTo>
                    <a:pt x="541972" y="238506"/>
                  </a:lnTo>
                  <a:lnTo>
                    <a:pt x="543877" y="235966"/>
                  </a:lnTo>
                  <a:lnTo>
                    <a:pt x="672274" y="107823"/>
                  </a:lnTo>
                  <a:lnTo>
                    <a:pt x="672274" y="145542"/>
                  </a:lnTo>
                  <a:lnTo>
                    <a:pt x="676719" y="151511"/>
                  </a:lnTo>
                  <a:lnTo>
                    <a:pt x="690308" y="151511"/>
                  </a:lnTo>
                  <a:lnTo>
                    <a:pt x="694880" y="146939"/>
                  </a:lnTo>
                  <a:lnTo>
                    <a:pt x="694880" y="75438"/>
                  </a:lnTo>
                  <a:close/>
                </a:path>
                <a:path w="6637020" h="2908300">
                  <a:moveTo>
                    <a:pt x="752792" y="34671"/>
                  </a:moveTo>
                  <a:lnTo>
                    <a:pt x="750125" y="20688"/>
                  </a:lnTo>
                  <a:lnTo>
                    <a:pt x="742886" y="9715"/>
                  </a:lnTo>
                  <a:lnTo>
                    <a:pt x="732104" y="2565"/>
                  </a:lnTo>
                  <a:lnTo>
                    <a:pt x="718883" y="0"/>
                  </a:lnTo>
                  <a:lnTo>
                    <a:pt x="343217" y="0"/>
                  </a:lnTo>
                  <a:lnTo>
                    <a:pt x="329742" y="2667"/>
                  </a:lnTo>
                  <a:lnTo>
                    <a:pt x="318439" y="10007"/>
                  </a:lnTo>
                  <a:lnTo>
                    <a:pt x="310667" y="21005"/>
                  </a:lnTo>
                  <a:lnTo>
                    <a:pt x="307784" y="34671"/>
                  </a:lnTo>
                  <a:lnTo>
                    <a:pt x="307784" y="337947"/>
                  </a:lnTo>
                  <a:lnTo>
                    <a:pt x="313118" y="343916"/>
                  </a:lnTo>
                  <a:lnTo>
                    <a:pt x="325945" y="343916"/>
                  </a:lnTo>
                  <a:lnTo>
                    <a:pt x="330517" y="339471"/>
                  </a:lnTo>
                  <a:lnTo>
                    <a:pt x="330517" y="27940"/>
                  </a:lnTo>
                  <a:lnTo>
                    <a:pt x="336486" y="22606"/>
                  </a:lnTo>
                  <a:lnTo>
                    <a:pt x="724852" y="22606"/>
                  </a:lnTo>
                  <a:lnTo>
                    <a:pt x="730059" y="27940"/>
                  </a:lnTo>
                  <a:lnTo>
                    <a:pt x="730059" y="346964"/>
                  </a:lnTo>
                  <a:lnTo>
                    <a:pt x="724852" y="352171"/>
                  </a:lnTo>
                  <a:lnTo>
                    <a:pt x="461708" y="352171"/>
                  </a:lnTo>
                  <a:lnTo>
                    <a:pt x="456374" y="356743"/>
                  </a:lnTo>
                  <a:lnTo>
                    <a:pt x="456374" y="370332"/>
                  </a:lnTo>
                  <a:lnTo>
                    <a:pt x="460946" y="374904"/>
                  </a:lnTo>
                  <a:lnTo>
                    <a:pt x="718121" y="374904"/>
                  </a:lnTo>
                  <a:lnTo>
                    <a:pt x="731456" y="372237"/>
                  </a:lnTo>
                  <a:lnTo>
                    <a:pt x="742492" y="364909"/>
                  </a:lnTo>
                  <a:lnTo>
                    <a:pt x="750011" y="353910"/>
                  </a:lnTo>
                  <a:lnTo>
                    <a:pt x="752792" y="340233"/>
                  </a:lnTo>
                  <a:lnTo>
                    <a:pt x="752792" y="34671"/>
                  </a:lnTo>
                  <a:close/>
                </a:path>
                <a:path w="6637020" h="2908300">
                  <a:moveTo>
                    <a:pt x="6383972" y="2711196"/>
                  </a:moveTo>
                  <a:lnTo>
                    <a:pt x="6378765" y="2706624"/>
                  </a:lnTo>
                  <a:lnTo>
                    <a:pt x="6372161" y="2706624"/>
                  </a:lnTo>
                  <a:lnTo>
                    <a:pt x="6366319" y="2706624"/>
                  </a:lnTo>
                  <a:lnTo>
                    <a:pt x="6361112" y="2711196"/>
                  </a:lnTo>
                  <a:lnTo>
                    <a:pt x="6361112" y="2724277"/>
                  </a:lnTo>
                  <a:lnTo>
                    <a:pt x="6366319" y="2729484"/>
                  </a:lnTo>
                  <a:lnTo>
                    <a:pt x="6378765" y="2729484"/>
                  </a:lnTo>
                  <a:lnTo>
                    <a:pt x="6383972" y="2724277"/>
                  </a:lnTo>
                  <a:lnTo>
                    <a:pt x="6383972" y="2711196"/>
                  </a:lnTo>
                  <a:close/>
                </a:path>
                <a:path w="6637020" h="2908300">
                  <a:moveTo>
                    <a:pt x="6479984" y="2440686"/>
                  </a:moveTo>
                  <a:lnTo>
                    <a:pt x="6425539" y="2420175"/>
                  </a:lnTo>
                  <a:lnTo>
                    <a:pt x="6395656" y="2418588"/>
                  </a:lnTo>
                  <a:lnTo>
                    <a:pt x="6389179" y="2418588"/>
                  </a:lnTo>
                  <a:lnTo>
                    <a:pt x="6383972" y="2423668"/>
                  </a:lnTo>
                  <a:lnTo>
                    <a:pt x="6383972" y="2436368"/>
                  </a:lnTo>
                  <a:lnTo>
                    <a:pt x="6389179" y="2440686"/>
                  </a:lnTo>
                  <a:lnTo>
                    <a:pt x="6395656" y="2440686"/>
                  </a:lnTo>
                  <a:lnTo>
                    <a:pt x="6408725" y="2441130"/>
                  </a:lnTo>
                  <a:lnTo>
                    <a:pt x="6426784" y="2442756"/>
                  </a:lnTo>
                  <a:lnTo>
                    <a:pt x="6445821" y="2446045"/>
                  </a:lnTo>
                  <a:lnTo>
                    <a:pt x="6463728" y="2452116"/>
                  </a:lnTo>
                  <a:lnTo>
                    <a:pt x="6470840" y="2452116"/>
                  </a:lnTo>
                  <a:lnTo>
                    <a:pt x="6474777" y="2449576"/>
                  </a:lnTo>
                  <a:lnTo>
                    <a:pt x="6476682" y="2445766"/>
                  </a:lnTo>
                  <a:lnTo>
                    <a:pt x="6479984" y="2440686"/>
                  </a:lnTo>
                  <a:close/>
                </a:path>
                <a:path w="6637020" h="2908300">
                  <a:moveTo>
                    <a:pt x="6636956" y="2776982"/>
                  </a:moveTo>
                  <a:lnTo>
                    <a:pt x="6634924" y="2771902"/>
                  </a:lnTo>
                  <a:lnTo>
                    <a:pt x="6630352" y="2766822"/>
                  </a:lnTo>
                  <a:lnTo>
                    <a:pt x="6588569" y="2766822"/>
                  </a:lnTo>
                  <a:lnTo>
                    <a:pt x="6588569" y="2789682"/>
                  </a:lnTo>
                  <a:lnTo>
                    <a:pt x="6588569" y="2815082"/>
                  </a:lnTo>
                  <a:lnTo>
                    <a:pt x="6178105" y="2815082"/>
                  </a:lnTo>
                  <a:lnTo>
                    <a:pt x="6178105" y="2789682"/>
                  </a:lnTo>
                  <a:lnTo>
                    <a:pt x="6588569" y="2789682"/>
                  </a:lnTo>
                  <a:lnTo>
                    <a:pt x="6588569" y="2766822"/>
                  </a:lnTo>
                  <a:lnTo>
                    <a:pt x="6555930" y="2766822"/>
                  </a:lnTo>
                  <a:lnTo>
                    <a:pt x="6559867" y="2760472"/>
                  </a:lnTo>
                  <a:lnTo>
                    <a:pt x="6563169" y="2751582"/>
                  </a:lnTo>
                  <a:lnTo>
                    <a:pt x="6563169" y="2637282"/>
                  </a:lnTo>
                  <a:lnTo>
                    <a:pt x="6560706" y="2622042"/>
                  </a:lnTo>
                  <a:lnTo>
                    <a:pt x="6553784" y="2609342"/>
                  </a:lnTo>
                  <a:lnTo>
                    <a:pt x="6543065" y="2597912"/>
                  </a:lnTo>
                  <a:lnTo>
                    <a:pt x="6541579" y="2597239"/>
                  </a:lnTo>
                  <a:lnTo>
                    <a:pt x="6541579" y="2637282"/>
                  </a:lnTo>
                  <a:lnTo>
                    <a:pt x="6541579" y="2742692"/>
                  </a:lnTo>
                  <a:lnTo>
                    <a:pt x="6539547" y="2752852"/>
                  </a:lnTo>
                  <a:lnTo>
                    <a:pt x="6534099" y="2760472"/>
                  </a:lnTo>
                  <a:lnTo>
                    <a:pt x="6526200" y="2765552"/>
                  </a:lnTo>
                  <a:lnTo>
                    <a:pt x="6516814" y="2766822"/>
                  </a:lnTo>
                  <a:lnTo>
                    <a:pt x="6467919" y="2766822"/>
                  </a:lnTo>
                  <a:lnTo>
                    <a:pt x="6467919" y="2741422"/>
                  </a:lnTo>
                  <a:lnTo>
                    <a:pt x="6510972" y="2741422"/>
                  </a:lnTo>
                  <a:lnTo>
                    <a:pt x="6516179" y="2736342"/>
                  </a:lnTo>
                  <a:lnTo>
                    <a:pt x="6516179" y="2719832"/>
                  </a:lnTo>
                  <a:lnTo>
                    <a:pt x="6516179" y="2652522"/>
                  </a:lnTo>
                  <a:lnTo>
                    <a:pt x="6510972" y="2647442"/>
                  </a:lnTo>
                  <a:lnTo>
                    <a:pt x="6497891" y="2647442"/>
                  </a:lnTo>
                  <a:lnTo>
                    <a:pt x="6493319" y="2652522"/>
                  </a:lnTo>
                  <a:lnTo>
                    <a:pt x="6493319" y="2719832"/>
                  </a:lnTo>
                  <a:lnTo>
                    <a:pt x="6467919" y="2719832"/>
                  </a:lnTo>
                  <a:lnTo>
                    <a:pt x="6467919" y="2671572"/>
                  </a:lnTo>
                  <a:lnTo>
                    <a:pt x="6467449" y="2669032"/>
                  </a:lnTo>
                  <a:lnTo>
                    <a:pt x="6466078" y="2661412"/>
                  </a:lnTo>
                  <a:lnTo>
                    <a:pt x="6461099" y="2655062"/>
                  </a:lnTo>
                  <a:lnTo>
                    <a:pt x="6453822" y="2649982"/>
                  </a:lnTo>
                  <a:lnTo>
                    <a:pt x="6445059" y="2648712"/>
                  </a:lnTo>
                  <a:lnTo>
                    <a:pt x="6445059" y="2669209"/>
                  </a:lnTo>
                  <a:lnTo>
                    <a:pt x="6445059" y="2766822"/>
                  </a:lnTo>
                  <a:lnTo>
                    <a:pt x="6298882" y="2766822"/>
                  </a:lnTo>
                  <a:lnTo>
                    <a:pt x="6298882" y="2670302"/>
                  </a:lnTo>
                  <a:lnTo>
                    <a:pt x="6445059" y="2669209"/>
                  </a:lnTo>
                  <a:lnTo>
                    <a:pt x="6445059" y="2648712"/>
                  </a:lnTo>
                  <a:lnTo>
                    <a:pt x="6324282" y="2648712"/>
                  </a:lnTo>
                  <a:lnTo>
                    <a:pt x="6324282" y="2637282"/>
                  </a:lnTo>
                  <a:lnTo>
                    <a:pt x="6322250" y="2637282"/>
                  </a:lnTo>
                  <a:lnTo>
                    <a:pt x="6381686" y="2602992"/>
                  </a:lnTo>
                  <a:lnTo>
                    <a:pt x="6384988" y="2601722"/>
                  </a:lnTo>
                  <a:lnTo>
                    <a:pt x="6387528" y="2600452"/>
                  </a:lnTo>
                  <a:lnTo>
                    <a:pt x="6391465" y="2597912"/>
                  </a:lnTo>
                  <a:lnTo>
                    <a:pt x="6405918" y="2610612"/>
                  </a:lnTo>
                  <a:lnTo>
                    <a:pt x="6413855" y="2615692"/>
                  </a:lnTo>
                  <a:lnTo>
                    <a:pt x="6422542" y="2618232"/>
                  </a:lnTo>
                  <a:lnTo>
                    <a:pt x="6431978" y="2619502"/>
                  </a:lnTo>
                  <a:lnTo>
                    <a:pt x="6441224" y="2618232"/>
                  </a:lnTo>
                  <a:lnTo>
                    <a:pt x="6450089" y="2615692"/>
                  </a:lnTo>
                  <a:lnTo>
                    <a:pt x="6458204" y="2610612"/>
                  </a:lnTo>
                  <a:lnTo>
                    <a:pt x="6465252" y="2604262"/>
                  </a:lnTo>
                  <a:lnTo>
                    <a:pt x="6473126" y="2597912"/>
                  </a:lnTo>
                  <a:lnTo>
                    <a:pt x="6482905" y="2602992"/>
                  </a:lnTo>
                  <a:lnTo>
                    <a:pt x="6523418" y="2614422"/>
                  </a:lnTo>
                  <a:lnTo>
                    <a:pt x="6530645" y="2616962"/>
                  </a:lnTo>
                  <a:lnTo>
                    <a:pt x="6536398" y="2623312"/>
                  </a:lnTo>
                  <a:lnTo>
                    <a:pt x="6540195" y="2629662"/>
                  </a:lnTo>
                  <a:lnTo>
                    <a:pt x="6541579" y="2637282"/>
                  </a:lnTo>
                  <a:lnTo>
                    <a:pt x="6541579" y="2597239"/>
                  </a:lnTo>
                  <a:lnTo>
                    <a:pt x="6540309" y="2596642"/>
                  </a:lnTo>
                  <a:lnTo>
                    <a:pt x="6529260" y="2591562"/>
                  </a:lnTo>
                  <a:lnTo>
                    <a:pt x="6488112" y="2580132"/>
                  </a:lnTo>
                  <a:lnTo>
                    <a:pt x="6482905" y="2578862"/>
                  </a:lnTo>
                  <a:lnTo>
                    <a:pt x="6479603" y="2573782"/>
                  </a:lnTo>
                  <a:lnTo>
                    <a:pt x="6479603" y="2569972"/>
                  </a:lnTo>
                  <a:lnTo>
                    <a:pt x="6479603" y="2558542"/>
                  </a:lnTo>
                  <a:lnTo>
                    <a:pt x="6483540" y="2557272"/>
                  </a:lnTo>
                  <a:lnTo>
                    <a:pt x="6486842" y="2553462"/>
                  </a:lnTo>
                  <a:lnTo>
                    <a:pt x="6490017" y="2550922"/>
                  </a:lnTo>
                  <a:lnTo>
                    <a:pt x="6500914" y="2538222"/>
                  </a:lnTo>
                  <a:lnTo>
                    <a:pt x="6508915" y="2522982"/>
                  </a:lnTo>
                  <a:lnTo>
                    <a:pt x="6513855" y="2507742"/>
                  </a:lnTo>
                  <a:lnTo>
                    <a:pt x="6515544" y="2491244"/>
                  </a:lnTo>
                  <a:lnTo>
                    <a:pt x="6515544" y="2469642"/>
                  </a:lnTo>
                  <a:lnTo>
                    <a:pt x="6519481" y="2460752"/>
                  </a:lnTo>
                  <a:lnTo>
                    <a:pt x="6526593" y="2382012"/>
                  </a:lnTo>
                  <a:lnTo>
                    <a:pt x="6526593" y="2364244"/>
                  </a:lnTo>
                  <a:lnTo>
                    <a:pt x="6522021" y="2360422"/>
                  </a:lnTo>
                  <a:lnTo>
                    <a:pt x="6504368" y="2360422"/>
                  </a:lnTo>
                  <a:lnTo>
                    <a:pt x="6504368" y="2382012"/>
                  </a:lnTo>
                  <a:lnTo>
                    <a:pt x="6504368" y="2435352"/>
                  </a:lnTo>
                  <a:lnTo>
                    <a:pt x="6503098" y="2442972"/>
                  </a:lnTo>
                  <a:lnTo>
                    <a:pt x="6499796" y="2450592"/>
                  </a:lnTo>
                  <a:lnTo>
                    <a:pt x="6493319" y="2463292"/>
                  </a:lnTo>
                  <a:lnTo>
                    <a:pt x="6493192" y="2491244"/>
                  </a:lnTo>
                  <a:lnTo>
                    <a:pt x="6474396" y="2533142"/>
                  </a:lnTo>
                  <a:lnTo>
                    <a:pt x="6458140" y="2545143"/>
                  </a:lnTo>
                  <a:lnTo>
                    <a:pt x="6458140" y="2580132"/>
                  </a:lnTo>
                  <a:lnTo>
                    <a:pt x="6448869" y="2589022"/>
                  </a:lnTo>
                  <a:lnTo>
                    <a:pt x="6444424" y="2594102"/>
                  </a:lnTo>
                  <a:lnTo>
                    <a:pt x="6438455" y="2596642"/>
                  </a:lnTo>
                  <a:lnTo>
                    <a:pt x="6425501" y="2596642"/>
                  </a:lnTo>
                  <a:lnTo>
                    <a:pt x="6418897" y="2594102"/>
                  </a:lnTo>
                  <a:lnTo>
                    <a:pt x="6414960" y="2589022"/>
                  </a:lnTo>
                  <a:lnTo>
                    <a:pt x="6405816" y="2580132"/>
                  </a:lnTo>
                  <a:lnTo>
                    <a:pt x="6406451" y="2576322"/>
                  </a:lnTo>
                  <a:lnTo>
                    <a:pt x="6407848" y="2573782"/>
                  </a:lnTo>
                  <a:lnTo>
                    <a:pt x="6407848" y="2569972"/>
                  </a:lnTo>
                  <a:lnTo>
                    <a:pt x="6414960" y="2572512"/>
                  </a:lnTo>
                  <a:lnTo>
                    <a:pt x="6422199" y="2573782"/>
                  </a:lnTo>
                  <a:lnTo>
                    <a:pt x="6440487" y="2573782"/>
                  </a:lnTo>
                  <a:lnTo>
                    <a:pt x="6448869" y="2572512"/>
                  </a:lnTo>
                  <a:lnTo>
                    <a:pt x="6456743" y="2569972"/>
                  </a:lnTo>
                  <a:lnTo>
                    <a:pt x="6456743" y="2573782"/>
                  </a:lnTo>
                  <a:lnTo>
                    <a:pt x="6457378" y="2576322"/>
                  </a:lnTo>
                  <a:lnTo>
                    <a:pt x="6458140" y="2580132"/>
                  </a:lnTo>
                  <a:lnTo>
                    <a:pt x="6458140" y="2545143"/>
                  </a:lnTo>
                  <a:lnTo>
                    <a:pt x="6455003" y="2547112"/>
                  </a:lnTo>
                  <a:lnTo>
                    <a:pt x="6444221" y="2549652"/>
                  </a:lnTo>
                  <a:lnTo>
                    <a:pt x="6432867" y="2550922"/>
                  </a:lnTo>
                  <a:lnTo>
                    <a:pt x="6430708" y="2550922"/>
                  </a:lnTo>
                  <a:lnTo>
                    <a:pt x="6406959" y="2545842"/>
                  </a:lnTo>
                  <a:lnTo>
                    <a:pt x="6387909" y="2531872"/>
                  </a:lnTo>
                  <a:lnTo>
                    <a:pt x="6375235" y="2511552"/>
                  </a:lnTo>
                  <a:lnTo>
                    <a:pt x="6370637" y="2487422"/>
                  </a:lnTo>
                  <a:lnTo>
                    <a:pt x="6370637" y="2463292"/>
                  </a:lnTo>
                  <a:lnTo>
                    <a:pt x="6370002" y="2462022"/>
                  </a:lnTo>
                  <a:lnTo>
                    <a:pt x="6362763" y="2448052"/>
                  </a:lnTo>
                  <a:lnTo>
                    <a:pt x="6360223" y="2442972"/>
                  </a:lnTo>
                  <a:lnTo>
                    <a:pt x="6358826" y="2437892"/>
                  </a:lnTo>
                  <a:lnTo>
                    <a:pt x="6358826" y="2430272"/>
                  </a:lnTo>
                  <a:lnTo>
                    <a:pt x="6362624" y="2411222"/>
                  </a:lnTo>
                  <a:lnTo>
                    <a:pt x="6373038" y="2395994"/>
                  </a:lnTo>
                  <a:lnTo>
                    <a:pt x="6388608" y="2385822"/>
                  </a:lnTo>
                  <a:lnTo>
                    <a:pt x="6407848" y="2382012"/>
                  </a:lnTo>
                  <a:lnTo>
                    <a:pt x="6504368" y="2382012"/>
                  </a:lnTo>
                  <a:lnTo>
                    <a:pt x="6504368" y="2360422"/>
                  </a:lnTo>
                  <a:lnTo>
                    <a:pt x="6407848" y="2360422"/>
                  </a:lnTo>
                  <a:lnTo>
                    <a:pt x="6380150" y="2365502"/>
                  </a:lnTo>
                  <a:lnTo>
                    <a:pt x="6357506" y="2380742"/>
                  </a:lnTo>
                  <a:lnTo>
                    <a:pt x="6342215" y="2403602"/>
                  </a:lnTo>
                  <a:lnTo>
                    <a:pt x="6336601" y="2430272"/>
                  </a:lnTo>
                  <a:lnTo>
                    <a:pt x="6336601" y="2431542"/>
                  </a:lnTo>
                  <a:lnTo>
                    <a:pt x="6349047" y="2468372"/>
                  </a:lnTo>
                  <a:lnTo>
                    <a:pt x="6349047" y="2487422"/>
                  </a:lnTo>
                  <a:lnTo>
                    <a:pt x="6351625" y="2507742"/>
                  </a:lnTo>
                  <a:lnTo>
                    <a:pt x="6358915" y="2528062"/>
                  </a:lnTo>
                  <a:lnTo>
                    <a:pt x="6370256" y="2544572"/>
                  </a:lnTo>
                  <a:lnTo>
                    <a:pt x="6384988" y="2558542"/>
                  </a:lnTo>
                  <a:lnTo>
                    <a:pt x="6384988" y="2572512"/>
                  </a:lnTo>
                  <a:lnTo>
                    <a:pt x="6380416" y="2577592"/>
                  </a:lnTo>
                  <a:lnTo>
                    <a:pt x="6375844" y="2578862"/>
                  </a:lnTo>
                  <a:lnTo>
                    <a:pt x="6334696" y="2591562"/>
                  </a:lnTo>
                  <a:lnTo>
                    <a:pt x="6320879" y="2597912"/>
                  </a:lnTo>
                  <a:lnTo>
                    <a:pt x="6310160" y="2608072"/>
                  </a:lnTo>
                  <a:lnTo>
                    <a:pt x="6303238" y="2620772"/>
                  </a:lnTo>
                  <a:lnTo>
                    <a:pt x="6300787" y="2636012"/>
                  </a:lnTo>
                  <a:lnTo>
                    <a:pt x="6300787" y="2646172"/>
                  </a:lnTo>
                  <a:lnTo>
                    <a:pt x="6300152" y="2646172"/>
                  </a:lnTo>
                  <a:lnTo>
                    <a:pt x="6291059" y="2648712"/>
                  </a:lnTo>
                  <a:lnTo>
                    <a:pt x="6283807" y="2653792"/>
                  </a:lnTo>
                  <a:lnTo>
                    <a:pt x="6279019" y="2660142"/>
                  </a:lnTo>
                  <a:lnTo>
                    <a:pt x="6277292" y="2669032"/>
                  </a:lnTo>
                  <a:lnTo>
                    <a:pt x="6277292" y="2766822"/>
                  </a:lnTo>
                  <a:lnTo>
                    <a:pt x="6220523" y="2766822"/>
                  </a:lnTo>
                  <a:lnTo>
                    <a:pt x="6228270" y="2636012"/>
                  </a:lnTo>
                  <a:lnTo>
                    <a:pt x="6225705" y="2620772"/>
                  </a:lnTo>
                  <a:lnTo>
                    <a:pt x="6218567" y="2608072"/>
                  </a:lnTo>
                  <a:lnTo>
                    <a:pt x="6207633" y="2597912"/>
                  </a:lnTo>
                  <a:lnTo>
                    <a:pt x="6205410" y="2596908"/>
                  </a:lnTo>
                  <a:lnTo>
                    <a:pt x="6205410" y="2637282"/>
                  </a:lnTo>
                  <a:lnTo>
                    <a:pt x="6205410" y="2742692"/>
                  </a:lnTo>
                  <a:lnTo>
                    <a:pt x="6203378" y="2752852"/>
                  </a:lnTo>
                  <a:lnTo>
                    <a:pt x="6197930" y="2760472"/>
                  </a:lnTo>
                  <a:lnTo>
                    <a:pt x="6190031" y="2765552"/>
                  </a:lnTo>
                  <a:lnTo>
                    <a:pt x="6180645" y="2766822"/>
                  </a:lnTo>
                  <a:lnTo>
                    <a:pt x="6180010" y="2766822"/>
                  </a:lnTo>
                  <a:lnTo>
                    <a:pt x="6180010" y="2681732"/>
                  </a:lnTo>
                  <a:lnTo>
                    <a:pt x="6176226" y="2669032"/>
                  </a:lnTo>
                  <a:lnTo>
                    <a:pt x="6168250" y="2657602"/>
                  </a:lnTo>
                  <a:lnTo>
                    <a:pt x="6157150" y="2650185"/>
                  </a:lnTo>
                  <a:lnTo>
                    <a:pt x="6157150" y="2675382"/>
                  </a:lnTo>
                  <a:lnTo>
                    <a:pt x="6157150" y="2839212"/>
                  </a:lnTo>
                  <a:lnTo>
                    <a:pt x="6034468" y="2839212"/>
                  </a:lnTo>
                  <a:lnTo>
                    <a:pt x="6034468" y="2836672"/>
                  </a:lnTo>
                  <a:lnTo>
                    <a:pt x="6034468" y="2815082"/>
                  </a:lnTo>
                  <a:lnTo>
                    <a:pt x="6034468" y="2675382"/>
                  </a:lnTo>
                  <a:lnTo>
                    <a:pt x="6040310" y="2669032"/>
                  </a:lnTo>
                  <a:lnTo>
                    <a:pt x="6151308" y="2669032"/>
                  </a:lnTo>
                  <a:lnTo>
                    <a:pt x="6157150" y="2675382"/>
                  </a:lnTo>
                  <a:lnTo>
                    <a:pt x="6157150" y="2650185"/>
                  </a:lnTo>
                  <a:lnTo>
                    <a:pt x="6156858" y="2649982"/>
                  </a:lnTo>
                  <a:lnTo>
                    <a:pt x="6142799" y="2647442"/>
                  </a:lnTo>
                  <a:lnTo>
                    <a:pt x="6046914" y="2647442"/>
                  </a:lnTo>
                  <a:lnTo>
                    <a:pt x="6033135" y="2649982"/>
                  </a:lnTo>
                  <a:lnTo>
                    <a:pt x="6021921" y="2657602"/>
                  </a:lnTo>
                  <a:lnTo>
                    <a:pt x="6014364" y="2669032"/>
                  </a:lnTo>
                  <a:lnTo>
                    <a:pt x="6011608" y="2681732"/>
                  </a:lnTo>
                  <a:lnTo>
                    <a:pt x="6011608" y="2766822"/>
                  </a:lnTo>
                  <a:lnTo>
                    <a:pt x="6011608" y="2789682"/>
                  </a:lnTo>
                  <a:lnTo>
                    <a:pt x="6011608" y="2815082"/>
                  </a:lnTo>
                  <a:lnTo>
                    <a:pt x="5913691" y="2815082"/>
                  </a:lnTo>
                  <a:lnTo>
                    <a:pt x="5913691" y="2789682"/>
                  </a:lnTo>
                  <a:lnTo>
                    <a:pt x="6011608" y="2789682"/>
                  </a:lnTo>
                  <a:lnTo>
                    <a:pt x="6011608" y="2766822"/>
                  </a:lnTo>
                  <a:lnTo>
                    <a:pt x="6010973" y="2766822"/>
                  </a:lnTo>
                  <a:lnTo>
                    <a:pt x="6001410" y="2765552"/>
                  </a:lnTo>
                  <a:lnTo>
                    <a:pt x="5993752" y="2760472"/>
                  </a:lnTo>
                  <a:lnTo>
                    <a:pt x="5988672" y="2751582"/>
                  </a:lnTo>
                  <a:lnTo>
                    <a:pt x="5986843" y="2742692"/>
                  </a:lnTo>
                  <a:lnTo>
                    <a:pt x="5986843" y="2637282"/>
                  </a:lnTo>
                  <a:lnTo>
                    <a:pt x="6045517" y="2602992"/>
                  </a:lnTo>
                  <a:lnTo>
                    <a:pt x="6052426" y="2600452"/>
                  </a:lnTo>
                  <a:lnTo>
                    <a:pt x="6058306" y="2596642"/>
                  </a:lnTo>
                  <a:lnTo>
                    <a:pt x="6063196" y="2590292"/>
                  </a:lnTo>
                  <a:lnTo>
                    <a:pt x="6067107" y="2583942"/>
                  </a:lnTo>
                  <a:lnTo>
                    <a:pt x="6074067" y="2585212"/>
                  </a:lnTo>
                  <a:lnTo>
                    <a:pt x="6081217" y="2585212"/>
                  </a:lnTo>
                  <a:lnTo>
                    <a:pt x="6088481" y="2586482"/>
                  </a:lnTo>
                  <a:lnTo>
                    <a:pt x="6103124" y="2586482"/>
                  </a:lnTo>
                  <a:lnTo>
                    <a:pt x="6110389" y="2585212"/>
                  </a:lnTo>
                  <a:lnTo>
                    <a:pt x="6117539" y="2585212"/>
                  </a:lnTo>
                  <a:lnTo>
                    <a:pt x="6124511" y="2583942"/>
                  </a:lnTo>
                  <a:lnTo>
                    <a:pt x="6187249" y="2614422"/>
                  </a:lnTo>
                  <a:lnTo>
                    <a:pt x="6194476" y="2616962"/>
                  </a:lnTo>
                  <a:lnTo>
                    <a:pt x="6200229" y="2623312"/>
                  </a:lnTo>
                  <a:lnTo>
                    <a:pt x="6204026" y="2629662"/>
                  </a:lnTo>
                  <a:lnTo>
                    <a:pt x="6205410" y="2637282"/>
                  </a:lnTo>
                  <a:lnTo>
                    <a:pt x="6205410" y="2596908"/>
                  </a:lnTo>
                  <a:lnTo>
                    <a:pt x="6193726" y="2591562"/>
                  </a:lnTo>
                  <a:lnTo>
                    <a:pt x="6169495" y="2583942"/>
                  </a:lnTo>
                  <a:lnTo>
                    <a:pt x="6153340" y="2578862"/>
                  </a:lnTo>
                  <a:lnTo>
                    <a:pt x="6151308" y="2578862"/>
                  </a:lnTo>
                  <a:lnTo>
                    <a:pt x="6165227" y="2575052"/>
                  </a:lnTo>
                  <a:lnTo>
                    <a:pt x="6177508" y="2572512"/>
                  </a:lnTo>
                  <a:lnTo>
                    <a:pt x="6187973" y="2568702"/>
                  </a:lnTo>
                  <a:lnTo>
                    <a:pt x="6196393" y="2566162"/>
                  </a:lnTo>
                  <a:lnTo>
                    <a:pt x="6202235" y="2564892"/>
                  </a:lnTo>
                  <a:lnTo>
                    <a:pt x="6204509" y="2562352"/>
                  </a:lnTo>
                  <a:lnTo>
                    <a:pt x="6206807" y="2559812"/>
                  </a:lnTo>
                  <a:lnTo>
                    <a:pt x="6209474" y="2554732"/>
                  </a:lnTo>
                  <a:lnTo>
                    <a:pt x="6212014" y="2548382"/>
                  </a:lnTo>
                  <a:lnTo>
                    <a:pt x="6212649" y="2543302"/>
                  </a:lnTo>
                  <a:lnTo>
                    <a:pt x="6210109" y="2535682"/>
                  </a:lnTo>
                  <a:lnTo>
                    <a:pt x="6203239" y="2512822"/>
                  </a:lnTo>
                  <a:lnTo>
                    <a:pt x="6197625" y="2487422"/>
                  </a:lnTo>
                  <a:lnTo>
                    <a:pt x="6193498" y="2462022"/>
                  </a:lnTo>
                  <a:lnTo>
                    <a:pt x="6191059" y="2441702"/>
                  </a:lnTo>
                  <a:lnTo>
                    <a:pt x="6187884" y="2428748"/>
                  </a:lnTo>
                  <a:lnTo>
                    <a:pt x="6187884" y="2545842"/>
                  </a:lnTo>
                  <a:lnTo>
                    <a:pt x="6187249" y="2545842"/>
                  </a:lnTo>
                  <a:lnTo>
                    <a:pt x="6171247" y="2550922"/>
                  </a:lnTo>
                  <a:lnTo>
                    <a:pt x="6149568" y="2556002"/>
                  </a:lnTo>
                  <a:lnTo>
                    <a:pt x="6123394" y="2559812"/>
                  </a:lnTo>
                  <a:lnTo>
                    <a:pt x="6093904" y="2561082"/>
                  </a:lnTo>
                  <a:lnTo>
                    <a:pt x="6087808" y="2562352"/>
                  </a:lnTo>
                  <a:lnTo>
                    <a:pt x="6084760" y="2562352"/>
                  </a:lnTo>
                  <a:lnTo>
                    <a:pt x="6059462" y="2559812"/>
                  </a:lnTo>
                  <a:lnTo>
                    <a:pt x="6036678" y="2556002"/>
                  </a:lnTo>
                  <a:lnTo>
                    <a:pt x="6017526" y="2550922"/>
                  </a:lnTo>
                  <a:lnTo>
                    <a:pt x="6003099" y="2545842"/>
                  </a:lnTo>
                  <a:lnTo>
                    <a:pt x="6010008" y="2520442"/>
                  </a:lnTo>
                  <a:lnTo>
                    <a:pt x="6015837" y="2492502"/>
                  </a:lnTo>
                  <a:lnTo>
                    <a:pt x="6020219" y="2465844"/>
                  </a:lnTo>
                  <a:lnTo>
                    <a:pt x="6022784" y="2444242"/>
                  </a:lnTo>
                  <a:lnTo>
                    <a:pt x="6025045" y="2429002"/>
                  </a:lnTo>
                  <a:lnTo>
                    <a:pt x="6045517" y="2390902"/>
                  </a:lnTo>
                  <a:lnTo>
                    <a:pt x="6081357" y="2370594"/>
                  </a:lnTo>
                  <a:lnTo>
                    <a:pt x="6095174" y="2369312"/>
                  </a:lnTo>
                  <a:lnTo>
                    <a:pt x="6109335" y="2370594"/>
                  </a:lnTo>
                  <a:lnTo>
                    <a:pt x="6144831" y="2390902"/>
                  </a:lnTo>
                  <a:lnTo>
                    <a:pt x="6165075" y="2429002"/>
                  </a:lnTo>
                  <a:lnTo>
                    <a:pt x="6170168" y="2465844"/>
                  </a:lnTo>
                  <a:lnTo>
                    <a:pt x="6174549" y="2492502"/>
                  </a:lnTo>
                  <a:lnTo>
                    <a:pt x="6180544" y="2520442"/>
                  </a:lnTo>
                  <a:lnTo>
                    <a:pt x="6187884" y="2545842"/>
                  </a:lnTo>
                  <a:lnTo>
                    <a:pt x="6187884" y="2428748"/>
                  </a:lnTo>
                  <a:lnTo>
                    <a:pt x="6181725" y="2403602"/>
                  </a:lnTo>
                  <a:lnTo>
                    <a:pt x="6161100" y="2373122"/>
                  </a:lnTo>
                  <a:lnTo>
                    <a:pt x="6155575" y="2369312"/>
                  </a:lnTo>
                  <a:lnTo>
                    <a:pt x="6131636" y="2352802"/>
                  </a:lnTo>
                  <a:lnTo>
                    <a:pt x="6095809" y="2346452"/>
                  </a:lnTo>
                  <a:lnTo>
                    <a:pt x="6059995" y="2352802"/>
                  </a:lnTo>
                  <a:lnTo>
                    <a:pt x="6030557" y="2373122"/>
                  </a:lnTo>
                  <a:lnTo>
                    <a:pt x="6009932" y="2403602"/>
                  </a:lnTo>
                  <a:lnTo>
                    <a:pt x="6000559" y="2441702"/>
                  </a:lnTo>
                  <a:lnTo>
                    <a:pt x="5998108" y="2462022"/>
                  </a:lnTo>
                  <a:lnTo>
                    <a:pt x="5993993" y="2487422"/>
                  </a:lnTo>
                  <a:lnTo>
                    <a:pt x="5988431" y="2512822"/>
                  </a:lnTo>
                  <a:lnTo>
                    <a:pt x="5981636" y="2535682"/>
                  </a:lnTo>
                  <a:lnTo>
                    <a:pt x="5978969" y="2542032"/>
                  </a:lnTo>
                  <a:lnTo>
                    <a:pt x="5979604" y="2548382"/>
                  </a:lnTo>
                  <a:lnTo>
                    <a:pt x="5982271" y="2554732"/>
                  </a:lnTo>
                  <a:lnTo>
                    <a:pt x="5984811" y="2559812"/>
                  </a:lnTo>
                  <a:lnTo>
                    <a:pt x="5990018" y="2564892"/>
                  </a:lnTo>
                  <a:lnTo>
                    <a:pt x="5995225" y="2566162"/>
                  </a:lnTo>
                  <a:lnTo>
                    <a:pt x="6003785" y="2568702"/>
                  </a:lnTo>
                  <a:lnTo>
                    <a:pt x="6014377" y="2572512"/>
                  </a:lnTo>
                  <a:lnTo>
                    <a:pt x="6026670" y="2575052"/>
                  </a:lnTo>
                  <a:lnTo>
                    <a:pt x="6040310" y="2578862"/>
                  </a:lnTo>
                  <a:lnTo>
                    <a:pt x="6038405" y="2578862"/>
                  </a:lnTo>
                  <a:lnTo>
                    <a:pt x="5997892" y="2591562"/>
                  </a:lnTo>
                  <a:lnTo>
                    <a:pt x="5983973" y="2597912"/>
                  </a:lnTo>
                  <a:lnTo>
                    <a:pt x="5973038" y="2608072"/>
                  </a:lnTo>
                  <a:lnTo>
                    <a:pt x="5965901" y="2620772"/>
                  </a:lnTo>
                  <a:lnTo>
                    <a:pt x="5963348" y="2636012"/>
                  </a:lnTo>
                  <a:lnTo>
                    <a:pt x="5963437" y="2742692"/>
                  </a:lnTo>
                  <a:lnTo>
                    <a:pt x="5963844" y="2747772"/>
                  </a:lnTo>
                  <a:lnTo>
                    <a:pt x="5965329" y="2755392"/>
                  </a:lnTo>
                  <a:lnTo>
                    <a:pt x="5967793" y="2760472"/>
                  </a:lnTo>
                  <a:lnTo>
                    <a:pt x="5971222" y="2766822"/>
                  </a:lnTo>
                  <a:lnTo>
                    <a:pt x="5871908" y="2766822"/>
                  </a:lnTo>
                  <a:lnTo>
                    <a:pt x="5867336" y="2770632"/>
                  </a:lnTo>
                  <a:lnTo>
                    <a:pt x="5867336" y="2783332"/>
                  </a:lnTo>
                  <a:lnTo>
                    <a:pt x="5871908" y="2789682"/>
                  </a:lnTo>
                  <a:lnTo>
                    <a:pt x="5891466" y="2789682"/>
                  </a:lnTo>
                  <a:lnTo>
                    <a:pt x="5891466" y="2903982"/>
                  </a:lnTo>
                  <a:lnTo>
                    <a:pt x="5896800" y="2907792"/>
                  </a:lnTo>
                  <a:lnTo>
                    <a:pt x="5909881" y="2907792"/>
                  </a:lnTo>
                  <a:lnTo>
                    <a:pt x="5914326" y="2903982"/>
                  </a:lnTo>
                  <a:lnTo>
                    <a:pt x="5914326" y="2836672"/>
                  </a:lnTo>
                  <a:lnTo>
                    <a:pt x="6012243" y="2836672"/>
                  </a:lnTo>
                  <a:lnTo>
                    <a:pt x="6012243" y="2903982"/>
                  </a:lnTo>
                  <a:lnTo>
                    <a:pt x="6017450" y="2907792"/>
                  </a:lnTo>
                  <a:lnTo>
                    <a:pt x="6030531" y="2907792"/>
                  </a:lnTo>
                  <a:lnTo>
                    <a:pt x="6035738" y="2903982"/>
                  </a:lnTo>
                  <a:lnTo>
                    <a:pt x="6035738" y="2860802"/>
                  </a:lnTo>
                  <a:lnTo>
                    <a:pt x="6157150" y="2860802"/>
                  </a:lnTo>
                  <a:lnTo>
                    <a:pt x="6157150" y="2903982"/>
                  </a:lnTo>
                  <a:lnTo>
                    <a:pt x="6161722" y="2907792"/>
                  </a:lnTo>
                  <a:lnTo>
                    <a:pt x="6174803" y="2907792"/>
                  </a:lnTo>
                  <a:lnTo>
                    <a:pt x="6180010" y="2903982"/>
                  </a:lnTo>
                  <a:lnTo>
                    <a:pt x="6180010" y="2860802"/>
                  </a:lnTo>
                  <a:lnTo>
                    <a:pt x="6180010" y="2839212"/>
                  </a:lnTo>
                  <a:lnTo>
                    <a:pt x="6180010" y="2836672"/>
                  </a:lnTo>
                  <a:lnTo>
                    <a:pt x="6589204" y="2836672"/>
                  </a:lnTo>
                  <a:lnTo>
                    <a:pt x="6589204" y="2903982"/>
                  </a:lnTo>
                  <a:lnTo>
                    <a:pt x="6594411" y="2907792"/>
                  </a:lnTo>
                  <a:lnTo>
                    <a:pt x="6607619" y="2907792"/>
                  </a:lnTo>
                  <a:lnTo>
                    <a:pt x="6612064" y="2903982"/>
                  </a:lnTo>
                  <a:lnTo>
                    <a:pt x="6612064" y="2836672"/>
                  </a:lnTo>
                  <a:lnTo>
                    <a:pt x="6612064" y="2815082"/>
                  </a:lnTo>
                  <a:lnTo>
                    <a:pt x="6612064" y="2789682"/>
                  </a:lnTo>
                  <a:lnTo>
                    <a:pt x="6631749" y="2789682"/>
                  </a:lnTo>
                  <a:lnTo>
                    <a:pt x="6636956" y="2783332"/>
                  </a:lnTo>
                  <a:lnTo>
                    <a:pt x="6636956" y="277698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5</a:t>
            </a:fld>
            <a:endParaRPr spc="1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0"/>
              <a:ext cx="12192000" cy="68458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555" y="5199951"/>
              <a:ext cx="6219444" cy="1298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5277611"/>
              <a:ext cx="6096000" cy="1075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6" y="295656"/>
              <a:ext cx="10773156" cy="1395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780" y="373379"/>
              <a:ext cx="10550652" cy="1173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94131"/>
              <a:ext cx="2109216" cy="2375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71856"/>
              <a:ext cx="2010156" cy="18644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0616" y="0"/>
              <a:ext cx="2691383" cy="16931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4059" y="0"/>
              <a:ext cx="2567939" cy="154838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9975" y="471915"/>
            <a:ext cx="8093709" cy="9525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b="1" spc="105" dirty="0">
                <a:latin typeface="Tahoma"/>
                <a:cs typeface="Tahoma"/>
              </a:rPr>
              <a:t>ПРОЕКТ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15" dirty="0">
                <a:latin typeface="Tahoma"/>
                <a:cs typeface="Tahoma"/>
              </a:rPr>
              <a:t>«ШКОЛА</a:t>
            </a:r>
            <a:r>
              <a:rPr b="1" spc="-15" dirty="0">
                <a:latin typeface="Tahoma"/>
                <a:cs typeface="Tahoma"/>
              </a:rPr>
              <a:t> </a:t>
            </a:r>
            <a:r>
              <a:rPr b="1" spc="120" dirty="0">
                <a:latin typeface="Tahoma"/>
                <a:cs typeface="Tahoma"/>
              </a:rPr>
              <a:t>МИНПРОСВЕЩЕНИЯ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55" dirty="0">
                <a:latin typeface="Tahoma"/>
                <a:cs typeface="Tahoma"/>
              </a:rPr>
              <a:t>РОССИИ»</a:t>
            </a:r>
          </a:p>
          <a:p>
            <a:pPr marL="31115">
              <a:lnSpc>
                <a:spcPct val="100000"/>
              </a:lnSpc>
              <a:spcBef>
                <a:spcPts val="565"/>
              </a:spcBef>
            </a:pPr>
            <a:r>
              <a:rPr sz="2800" spc="225" dirty="0"/>
              <a:t>Задачи</a:t>
            </a:r>
            <a:r>
              <a:rPr sz="2800" spc="-165" dirty="0"/>
              <a:t> </a:t>
            </a:r>
            <a:r>
              <a:rPr sz="2800" spc="235" dirty="0"/>
              <a:t>на</a:t>
            </a:r>
            <a:r>
              <a:rPr sz="2800" spc="-130" dirty="0"/>
              <a:t> </a:t>
            </a:r>
            <a:r>
              <a:rPr sz="2800" spc="185" dirty="0"/>
              <a:t>2024</a:t>
            </a:r>
            <a:r>
              <a:rPr sz="2800" spc="-150" dirty="0"/>
              <a:t> </a:t>
            </a:r>
            <a:r>
              <a:rPr sz="2800" spc="225" dirty="0"/>
              <a:t>год</a:t>
            </a:r>
            <a:endParaRPr sz="28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35" dirty="0"/>
              <a:t>6</a:t>
            </a:fld>
            <a:endParaRPr spc="135" dirty="0"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51130">
              <a:lnSpc>
                <a:spcPts val="2160"/>
              </a:lnSpc>
              <a:spcBef>
                <a:spcPts val="375"/>
              </a:spcBef>
            </a:pPr>
            <a:r>
              <a:rPr spc="45" dirty="0"/>
              <a:t>Объективная </a:t>
            </a:r>
            <a:r>
              <a:rPr spc="40" dirty="0"/>
              <a:t>самодиагностика, </a:t>
            </a:r>
            <a:r>
              <a:rPr spc="-575" dirty="0"/>
              <a:t> </a:t>
            </a:r>
            <a:r>
              <a:rPr spc="60" dirty="0"/>
              <a:t>формирование</a:t>
            </a:r>
            <a:r>
              <a:rPr spc="-105" dirty="0"/>
              <a:t> </a:t>
            </a:r>
            <a:r>
              <a:rPr spc="55" dirty="0"/>
              <a:t>управленческой </a:t>
            </a:r>
            <a:r>
              <a:rPr spc="-570" dirty="0"/>
              <a:t> </a:t>
            </a:r>
            <a:r>
              <a:rPr spc="25" dirty="0"/>
              <a:t>культуры</a:t>
            </a:r>
          </a:p>
          <a:p>
            <a:pPr marL="303530" marR="1236345" indent="-287020">
              <a:lnSpc>
                <a:spcPct val="86400"/>
              </a:lnSpc>
              <a:spcBef>
                <a:spcPts val="535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2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взаи</a:t>
            </a:r>
            <a:r>
              <a:rPr sz="1600" spc="-80" dirty="0">
                <a:solidFill>
                  <a:srgbClr val="1F3162"/>
                </a:solidFill>
                <a:latin typeface="Verdana"/>
                <a:cs typeface="Verdana"/>
              </a:rPr>
              <a:t>м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опроверка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b="0" spc="235" dirty="0">
                <a:solidFill>
                  <a:srgbClr val="000000"/>
                </a:solidFill>
                <a:latin typeface="Tahoma"/>
                <a:cs typeface="Tahoma"/>
              </a:rPr>
              <a:t>ш</a:t>
            </a:r>
            <a:r>
              <a:rPr sz="1600" b="0" spc="120" dirty="0">
                <a:solidFill>
                  <a:srgbClr val="000000"/>
                </a:solidFill>
                <a:latin typeface="Tahoma"/>
                <a:cs typeface="Tahoma"/>
              </a:rPr>
              <a:t>кола</a:t>
            </a:r>
            <a:r>
              <a:rPr sz="1600" b="0" spc="165" dirty="0">
                <a:solidFill>
                  <a:srgbClr val="000000"/>
                </a:solidFill>
                <a:latin typeface="Tahoma"/>
                <a:cs typeface="Tahoma"/>
              </a:rPr>
              <a:t>ми  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самодиагностики</a:t>
            </a:r>
            <a:r>
              <a:rPr sz="1600" b="0" spc="-1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друг</a:t>
            </a:r>
            <a:r>
              <a:rPr sz="1600" b="0" spc="-10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друга </a:t>
            </a:r>
            <a:r>
              <a:rPr sz="1600" b="0" spc="-48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(верификация</a:t>
            </a:r>
            <a:r>
              <a:rPr sz="16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результатов)</a:t>
            </a:r>
            <a:endParaRPr sz="1600">
              <a:latin typeface="Tahoma"/>
              <a:cs typeface="Tahoma"/>
            </a:endParaRPr>
          </a:p>
          <a:p>
            <a:pPr marL="303530" marR="234950" indent="-287020">
              <a:lnSpc>
                <a:spcPct val="86500"/>
              </a:lnSpc>
              <a:spcBef>
                <a:spcPts val="600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Tahoma"/>
                <a:cs typeface="Tahoma"/>
              </a:rPr>
              <a:t>установ</a:t>
            </a:r>
            <a:r>
              <a:rPr sz="1600" b="0" spc="135" dirty="0">
                <a:solidFill>
                  <a:srgbClr val="000000"/>
                </a:solidFill>
                <a:latin typeface="Tahoma"/>
                <a:cs typeface="Tahoma"/>
              </a:rPr>
              <a:t>л</a:t>
            </a:r>
            <a:r>
              <a:rPr sz="1600" b="0" spc="120" dirty="0">
                <a:solidFill>
                  <a:srgbClr val="000000"/>
                </a:solidFill>
                <a:latin typeface="Tahoma"/>
                <a:cs typeface="Tahoma"/>
              </a:rPr>
              <a:t>е</a:t>
            </a:r>
            <a:r>
              <a:rPr sz="1600" b="0" spc="185" dirty="0">
                <a:solidFill>
                  <a:srgbClr val="000000"/>
                </a:solidFill>
                <a:latin typeface="Tahoma"/>
                <a:cs typeface="Tahoma"/>
              </a:rPr>
              <a:t>ни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е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25" dirty="0">
                <a:solidFill>
                  <a:srgbClr val="000000"/>
                </a:solidFill>
                <a:latin typeface="Tahoma"/>
                <a:cs typeface="Tahoma"/>
              </a:rPr>
              <a:t>ф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ормального</a:t>
            </a:r>
            <a:r>
              <a:rPr sz="16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Tahoma"/>
                <a:cs typeface="Tahoma"/>
              </a:rPr>
              <a:t>статуса  </a:t>
            </a:r>
            <a:r>
              <a:rPr sz="1600" b="0" spc="160" dirty="0">
                <a:solidFill>
                  <a:srgbClr val="000000"/>
                </a:solidFill>
                <a:latin typeface="Tahoma"/>
                <a:cs typeface="Tahoma"/>
              </a:rPr>
              <a:t>школам</a:t>
            </a:r>
            <a:r>
              <a:rPr sz="1600" b="0" spc="-10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60" dirty="0">
                <a:solidFill>
                  <a:srgbClr val="000000"/>
                </a:solidFill>
                <a:latin typeface="Tahoma"/>
                <a:cs typeface="Tahoma"/>
              </a:rPr>
              <a:t>по</a:t>
            </a:r>
            <a:r>
              <a:rPr sz="1600" b="0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Tahoma"/>
                <a:cs typeface="Tahoma"/>
              </a:rPr>
              <a:t>результатам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55" dirty="0">
                <a:solidFill>
                  <a:srgbClr val="000000"/>
                </a:solidFill>
                <a:latin typeface="Tahoma"/>
                <a:cs typeface="Tahoma"/>
              </a:rPr>
              <a:t>верификации </a:t>
            </a:r>
            <a:r>
              <a:rPr sz="1600" b="0" spc="-48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-60" dirty="0">
                <a:solidFill>
                  <a:srgbClr val="1F3162"/>
                </a:solidFill>
                <a:latin typeface="Tahoma"/>
                <a:cs typeface="Tahoma"/>
              </a:rPr>
              <a:t>(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сертификация</a:t>
            </a:r>
            <a:r>
              <a:rPr sz="1600" b="0" spc="-60" dirty="0">
                <a:solidFill>
                  <a:srgbClr val="1F3162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17145">
              <a:lnSpc>
                <a:spcPts val="2705"/>
              </a:lnSpc>
              <a:spcBef>
                <a:spcPts val="204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2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выявлен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sz="1600" b="0" spc="140" dirty="0">
                <a:solidFill>
                  <a:srgbClr val="000000"/>
                </a:solidFill>
                <a:latin typeface="Tahoma"/>
                <a:cs typeface="Tahoma"/>
              </a:rPr>
              <a:t>е</a:t>
            </a:r>
            <a:r>
              <a:rPr sz="16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ш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к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о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л</a:t>
            </a:r>
            <a:r>
              <a:rPr sz="1600" dirty="0">
                <a:solidFill>
                  <a:srgbClr val="1F3162"/>
                </a:solidFill>
                <a:latin typeface="Georgia"/>
                <a:cs typeface="Georgia"/>
              </a:rPr>
              <a:t>-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об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р</a:t>
            </a:r>
            <a:r>
              <a:rPr sz="1600" spc="-70" dirty="0">
                <a:solidFill>
                  <a:srgbClr val="1F3162"/>
                </a:solidFill>
                <a:latin typeface="Verdana"/>
                <a:cs typeface="Verdana"/>
              </a:rPr>
              <a:t>а</a:t>
            </a:r>
            <a:r>
              <a:rPr sz="1600" spc="-45" dirty="0">
                <a:solidFill>
                  <a:srgbClr val="1F3162"/>
                </a:solidFill>
                <a:latin typeface="Verdana"/>
                <a:cs typeface="Verdana"/>
              </a:rPr>
              <a:t>зц</a:t>
            </a:r>
            <a:r>
              <a:rPr sz="1600" spc="-75" dirty="0">
                <a:solidFill>
                  <a:srgbClr val="1F3162"/>
                </a:solidFill>
                <a:latin typeface="Verdana"/>
                <a:cs typeface="Verdana"/>
              </a:rPr>
              <a:t>ов</a:t>
            </a:r>
            <a:endParaRPr sz="1600">
              <a:latin typeface="Verdana"/>
              <a:cs typeface="Verdana"/>
            </a:endParaRPr>
          </a:p>
          <a:p>
            <a:pPr marL="303530">
              <a:lnSpc>
                <a:spcPts val="1650"/>
              </a:lnSpc>
            </a:pP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(распределенная</a:t>
            </a:r>
            <a:r>
              <a:rPr sz="160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Tahoma"/>
                <a:cs typeface="Tahoma"/>
              </a:rPr>
              <a:t>сеть</a:t>
            </a:r>
            <a:r>
              <a:rPr sz="16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ресурсных</a:t>
            </a:r>
            <a:r>
              <a:rPr sz="160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Tahoma"/>
                <a:cs typeface="Tahoma"/>
              </a:rPr>
              <a:t>школ),</a:t>
            </a:r>
            <a:endParaRPr sz="1600">
              <a:latin typeface="Tahoma"/>
              <a:cs typeface="Tahoma"/>
            </a:endParaRPr>
          </a:p>
          <a:p>
            <a:pPr marL="303530">
              <a:lnSpc>
                <a:spcPts val="1825"/>
              </a:lnSpc>
            </a:pPr>
            <a:r>
              <a:rPr sz="1600" b="0" spc="110" dirty="0">
                <a:solidFill>
                  <a:srgbClr val="000000"/>
                </a:solidFill>
                <a:latin typeface="Tahoma"/>
                <a:cs typeface="Tahoma"/>
              </a:rPr>
              <a:t>«Наставническая</a:t>
            </a:r>
            <a:r>
              <a:rPr sz="16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лига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Tahoma"/>
                <a:cs typeface="Tahoma"/>
              </a:rPr>
              <a:t>проекта»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ahoma"/>
              <a:cs typeface="Tahoma"/>
            </a:endParaRPr>
          </a:p>
          <a:p>
            <a:pPr marL="31750">
              <a:lnSpc>
                <a:spcPts val="2385"/>
              </a:lnSpc>
            </a:pPr>
            <a:r>
              <a:rPr spc="40" dirty="0"/>
              <a:t>Учет</a:t>
            </a:r>
            <a:r>
              <a:rPr spc="-100" dirty="0"/>
              <a:t> </a:t>
            </a:r>
            <a:r>
              <a:rPr spc="60" dirty="0"/>
              <a:t>специфики</a:t>
            </a:r>
          </a:p>
          <a:p>
            <a:pPr marL="318135" marR="680720" indent="-287020">
              <a:lnSpc>
                <a:spcPct val="96100"/>
              </a:lnSpc>
              <a:spcBef>
                <a:spcPts val="95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Tahoma"/>
                <a:cs typeface="Tahoma"/>
              </a:rPr>
              <a:t>уст</a:t>
            </a:r>
            <a:r>
              <a:rPr sz="1600" b="0" spc="95" dirty="0">
                <a:solidFill>
                  <a:srgbClr val="000000"/>
                </a:solidFill>
                <a:latin typeface="Tahoma"/>
                <a:cs typeface="Tahoma"/>
              </a:rPr>
              <a:t>а</a:t>
            </a:r>
            <a:r>
              <a:rPr sz="1600" b="0" spc="175" dirty="0">
                <a:solidFill>
                  <a:srgbClr val="000000"/>
                </a:solidFill>
                <a:latin typeface="Tahoma"/>
                <a:cs typeface="Tahoma"/>
              </a:rPr>
              <a:t>н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о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вл</a:t>
            </a:r>
            <a:r>
              <a:rPr sz="1600" b="0" spc="160" dirty="0">
                <a:solidFill>
                  <a:srgbClr val="000000"/>
                </a:solidFill>
                <a:latin typeface="Tahoma"/>
                <a:cs typeface="Tahoma"/>
              </a:rPr>
              <a:t>ен</a:t>
            </a:r>
            <a:r>
              <a:rPr sz="1600" b="0" spc="200" dirty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sz="1600" b="0" spc="140" dirty="0">
                <a:solidFill>
                  <a:srgbClr val="000000"/>
                </a:solidFill>
                <a:latin typeface="Tahoma"/>
                <a:cs typeface="Tahoma"/>
              </a:rPr>
              <a:t>е</a:t>
            </a:r>
            <a:r>
              <a:rPr sz="1600" b="0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особ</a:t>
            </a:r>
            <a:r>
              <a:rPr sz="1600" spc="-130" dirty="0">
                <a:solidFill>
                  <a:srgbClr val="1F3162"/>
                </a:solidFill>
                <a:latin typeface="Verdana"/>
                <a:cs typeface="Verdana"/>
              </a:rPr>
              <a:t>ых</a:t>
            </a:r>
            <a:r>
              <a:rPr sz="1600" spc="-8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к</a:t>
            </a:r>
            <a:r>
              <a:rPr sz="1600" spc="-45" dirty="0">
                <a:solidFill>
                  <a:srgbClr val="1F3162"/>
                </a:solidFill>
                <a:latin typeface="Verdana"/>
                <a:cs typeface="Verdana"/>
              </a:rPr>
              <a:t>р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тер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е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в  </a:t>
            </a:r>
            <a:r>
              <a:rPr sz="1600" b="0" spc="195" dirty="0">
                <a:solidFill>
                  <a:srgbClr val="000000"/>
                </a:solidFill>
                <a:latin typeface="Tahoma"/>
                <a:cs typeface="Tahoma"/>
              </a:rPr>
              <a:t>и 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показателей </a:t>
            </a: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для </a:t>
            </a:r>
            <a:r>
              <a:rPr sz="1600" b="0" spc="114" dirty="0">
                <a:solidFill>
                  <a:srgbClr val="000000"/>
                </a:solidFill>
                <a:latin typeface="Tahoma"/>
                <a:cs typeface="Tahoma"/>
              </a:rPr>
              <a:t>отдельных </a:t>
            </a:r>
            <a:r>
              <a:rPr sz="1600" b="0" spc="1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видов</a:t>
            </a:r>
            <a:r>
              <a:rPr sz="1600" b="0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55" dirty="0">
                <a:solidFill>
                  <a:srgbClr val="000000"/>
                </a:solidFill>
                <a:latin typeface="Tahoma"/>
                <a:cs typeface="Tahoma"/>
              </a:rPr>
              <a:t>школ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6399657" y="1735074"/>
            <a:ext cx="5380990" cy="36000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ts val="2280"/>
              </a:lnSpc>
              <a:spcBef>
                <a:spcPts val="105"/>
              </a:spcBef>
            </a:pPr>
            <a:r>
              <a:rPr spc="75" dirty="0"/>
              <a:t>Соотнесение</a:t>
            </a:r>
            <a:r>
              <a:rPr spc="-85" dirty="0"/>
              <a:t> </a:t>
            </a:r>
            <a:r>
              <a:rPr spc="75" dirty="0"/>
              <a:t>всей</a:t>
            </a:r>
            <a:r>
              <a:rPr spc="-40" dirty="0"/>
              <a:t> </a:t>
            </a:r>
            <a:r>
              <a:rPr spc="65" dirty="0"/>
              <a:t>системы</a:t>
            </a:r>
            <a:r>
              <a:rPr spc="-60" dirty="0"/>
              <a:t> </a:t>
            </a:r>
            <a:r>
              <a:rPr spc="35" dirty="0"/>
              <a:t>работы</a:t>
            </a:r>
          </a:p>
          <a:p>
            <a:pPr marL="103505">
              <a:lnSpc>
                <a:spcPts val="2280"/>
              </a:lnSpc>
            </a:pPr>
            <a:r>
              <a:rPr spc="105" dirty="0"/>
              <a:t>с</a:t>
            </a:r>
            <a:r>
              <a:rPr spc="-40" dirty="0"/>
              <a:t> </a:t>
            </a:r>
            <a:r>
              <a:rPr spc="55" dirty="0"/>
              <a:t>управленцами</a:t>
            </a:r>
            <a:r>
              <a:rPr spc="-50" dirty="0"/>
              <a:t> </a:t>
            </a:r>
            <a:r>
              <a:rPr spc="105" dirty="0"/>
              <a:t>с</a:t>
            </a:r>
            <a:r>
              <a:rPr spc="-50" dirty="0"/>
              <a:t> </a:t>
            </a:r>
            <a:r>
              <a:rPr spc="75" dirty="0"/>
              <a:t>позициями</a:t>
            </a:r>
            <a:r>
              <a:rPr spc="-65" dirty="0"/>
              <a:t> </a:t>
            </a:r>
            <a:r>
              <a:rPr spc="50" dirty="0"/>
              <a:t>проекта</a:t>
            </a:r>
          </a:p>
          <a:p>
            <a:pPr marL="406400" marR="123189" indent="-287020">
              <a:lnSpc>
                <a:spcPct val="83100"/>
              </a:lnSpc>
              <a:spcBef>
                <a:spcPts val="994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2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курсы</a:t>
            </a:r>
            <a:r>
              <a:rPr sz="1600" spc="-7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1F3162"/>
                </a:solidFill>
                <a:latin typeface="Verdana"/>
                <a:cs typeface="Verdana"/>
              </a:rPr>
              <a:t>в</a:t>
            </a:r>
            <a:r>
              <a:rPr sz="1600" spc="-100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1F3162"/>
                </a:solidFill>
                <a:latin typeface="Verdana"/>
                <a:cs typeface="Verdana"/>
              </a:rPr>
              <a:t>ед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ной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1F3162"/>
                </a:solidFill>
                <a:latin typeface="Verdana"/>
                <a:cs typeface="Verdana"/>
              </a:rPr>
              <a:t>л</a:t>
            </a:r>
            <a:r>
              <a:rPr sz="1600" spc="-35" dirty="0">
                <a:solidFill>
                  <a:srgbClr val="1F3162"/>
                </a:solidFill>
                <a:latin typeface="Verdana"/>
                <a:cs typeface="Verdana"/>
              </a:rPr>
              <a:t>ог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45" dirty="0">
                <a:solidFill>
                  <a:srgbClr val="1F3162"/>
                </a:solidFill>
                <a:latin typeface="Verdana"/>
                <a:cs typeface="Verdana"/>
              </a:rPr>
              <a:t>ке</a:t>
            </a:r>
            <a:r>
              <a:rPr sz="1600" spc="-9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д</a:t>
            </a:r>
            <a:r>
              <a:rPr sz="1600" b="0" spc="120" dirty="0">
                <a:solidFill>
                  <a:srgbClr val="000000"/>
                </a:solidFill>
                <a:latin typeface="Tahoma"/>
                <a:cs typeface="Tahoma"/>
              </a:rPr>
              <a:t>ля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Tahoma"/>
                <a:cs typeface="Tahoma"/>
              </a:rPr>
              <a:t>управленчески</a:t>
            </a:r>
            <a:r>
              <a:rPr sz="1600" b="0" spc="35" dirty="0">
                <a:solidFill>
                  <a:srgbClr val="000000"/>
                </a:solidFill>
                <a:latin typeface="Tahoma"/>
                <a:cs typeface="Tahoma"/>
              </a:rPr>
              <a:t>х  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команд</a:t>
            </a:r>
            <a:r>
              <a:rPr sz="1600" b="0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Tahoma"/>
                <a:cs typeface="Tahoma"/>
              </a:rPr>
              <a:t>школ,</a:t>
            </a:r>
            <a:r>
              <a:rPr sz="16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Tahoma"/>
                <a:cs typeface="Tahoma"/>
              </a:rPr>
              <a:t>муниципалитетов,</a:t>
            </a:r>
            <a:r>
              <a:rPr sz="16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240" dirty="0">
                <a:solidFill>
                  <a:srgbClr val="000000"/>
                </a:solidFill>
                <a:latin typeface="Tahoma"/>
                <a:cs typeface="Tahoma"/>
              </a:rPr>
              <a:t>РОИВ</a:t>
            </a:r>
            <a:endParaRPr sz="1600" dirty="0">
              <a:latin typeface="Tahoma"/>
              <a:cs typeface="Tahoma"/>
            </a:endParaRPr>
          </a:p>
          <a:p>
            <a:pPr marL="119380">
              <a:lnSpc>
                <a:spcPts val="2705"/>
              </a:lnSpc>
              <a:spcBef>
                <a:spcPts val="735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2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со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о</a:t>
            </a:r>
            <a:r>
              <a:rPr sz="1600" b="0" spc="140" dirty="0">
                <a:solidFill>
                  <a:srgbClr val="000000"/>
                </a:solidFill>
                <a:latin typeface="Tahoma"/>
                <a:cs typeface="Tahoma"/>
              </a:rPr>
              <a:t>тнесен</a:t>
            </a:r>
            <a:r>
              <a:rPr sz="1600" b="0" spc="155" dirty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sz="1600" b="0" spc="140" dirty="0">
                <a:solidFill>
                  <a:srgbClr val="000000"/>
                </a:solidFill>
                <a:latin typeface="Tahoma"/>
                <a:cs typeface="Tahoma"/>
              </a:rPr>
              <a:t>е</a:t>
            </a:r>
            <a:r>
              <a:rPr sz="1600" b="0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35" dirty="0">
                <a:solidFill>
                  <a:srgbClr val="000000"/>
                </a:solidFill>
                <a:latin typeface="Tahoma"/>
                <a:cs typeface="Tahoma"/>
              </a:rPr>
              <a:t>во</a:t>
            </a:r>
            <a:r>
              <a:rPr sz="1600" b="0" spc="175" dirty="0">
                <a:solidFill>
                  <a:srgbClr val="000000"/>
                </a:solidFill>
                <a:latin typeface="Tahoma"/>
                <a:cs typeface="Tahoma"/>
              </a:rPr>
              <a:t>про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со</a:t>
            </a: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sz="16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ат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тес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т</a:t>
            </a:r>
            <a:r>
              <a:rPr sz="1600" spc="-70" dirty="0">
                <a:solidFill>
                  <a:srgbClr val="1F3162"/>
                </a:solidFill>
                <a:latin typeface="Verdana"/>
                <a:cs typeface="Verdana"/>
              </a:rPr>
              <a:t>а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ции</a:t>
            </a:r>
            <a:endParaRPr sz="1600" dirty="0">
              <a:latin typeface="Verdana"/>
              <a:cs typeface="Verdana"/>
            </a:endParaRPr>
          </a:p>
          <a:p>
            <a:pPr marL="406400">
              <a:lnSpc>
                <a:spcPts val="1745"/>
              </a:lnSpc>
            </a:pPr>
            <a:r>
              <a:rPr sz="1600" spc="-15" dirty="0">
                <a:solidFill>
                  <a:srgbClr val="1F3162"/>
                </a:solidFill>
                <a:latin typeface="Verdana"/>
                <a:cs typeface="Verdana"/>
              </a:rPr>
              <a:t>р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ук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о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вод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35" dirty="0">
                <a:solidFill>
                  <a:srgbClr val="1F3162"/>
                </a:solidFill>
                <a:latin typeface="Verdana"/>
                <a:cs typeface="Verdana"/>
              </a:rPr>
              <a:t>теле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й</a:t>
            </a:r>
            <a:r>
              <a:rPr sz="1600" spc="-8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b="0" spc="160" dirty="0">
                <a:solidFill>
                  <a:srgbClr val="000000"/>
                </a:solidFill>
                <a:latin typeface="Tahoma"/>
                <a:cs typeface="Tahoma"/>
              </a:rPr>
              <a:t>с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65" dirty="0">
                <a:solidFill>
                  <a:srgbClr val="000000"/>
                </a:solidFill>
                <a:latin typeface="Tahoma"/>
                <a:cs typeface="Tahoma"/>
              </a:rPr>
              <a:t>прое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том</a:t>
            </a:r>
            <a:endParaRPr sz="1600" dirty="0">
              <a:latin typeface="Tahoma"/>
              <a:cs typeface="Tahoma"/>
            </a:endParaRPr>
          </a:p>
          <a:p>
            <a:pPr marL="119380">
              <a:lnSpc>
                <a:spcPts val="2705"/>
              </a:lnSpc>
              <a:spcBef>
                <a:spcPts val="635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Tahoma"/>
                <a:cs typeface="Tahoma"/>
              </a:rPr>
              <a:t>изучение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1F3162"/>
                </a:solidFill>
                <a:latin typeface="Verdana"/>
                <a:cs typeface="Verdana"/>
              </a:rPr>
              <a:t>д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н</a:t>
            </a:r>
            <a:r>
              <a:rPr sz="1600" spc="-110" dirty="0">
                <a:solidFill>
                  <a:srgbClr val="1F3162"/>
                </a:solidFill>
                <a:latin typeface="Verdana"/>
                <a:cs typeface="Verdana"/>
              </a:rPr>
              <a:t>а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м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60" dirty="0">
                <a:solidFill>
                  <a:srgbClr val="1F3162"/>
                </a:solidFill>
                <a:latin typeface="Verdana"/>
                <a:cs typeface="Verdana"/>
              </a:rPr>
              <a:t>к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55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1F3162"/>
                </a:solidFill>
                <a:latin typeface="Verdana"/>
                <a:cs typeface="Verdana"/>
              </a:rPr>
              <a:t>са</a:t>
            </a:r>
            <a:r>
              <a:rPr sz="1600" spc="-70" dirty="0">
                <a:solidFill>
                  <a:srgbClr val="1F3162"/>
                </a:solidFill>
                <a:latin typeface="Verdana"/>
                <a:cs typeface="Verdana"/>
              </a:rPr>
              <a:t>м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о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ди</a:t>
            </a:r>
            <a:r>
              <a:rPr sz="1600" spc="-110" dirty="0">
                <a:solidFill>
                  <a:srgbClr val="1F3162"/>
                </a:solidFill>
                <a:latin typeface="Verdana"/>
                <a:cs typeface="Verdana"/>
              </a:rPr>
              <a:t>а</a:t>
            </a:r>
            <a:r>
              <a:rPr sz="1600" spc="-35" dirty="0">
                <a:solidFill>
                  <a:srgbClr val="1F3162"/>
                </a:solidFill>
                <a:latin typeface="Verdana"/>
                <a:cs typeface="Verdana"/>
              </a:rPr>
              <a:t>г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н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ос</a:t>
            </a:r>
            <a:r>
              <a:rPr sz="1600" spc="-15" dirty="0">
                <a:solidFill>
                  <a:srgbClr val="1F3162"/>
                </a:solidFill>
                <a:latin typeface="Verdana"/>
                <a:cs typeface="Verdana"/>
              </a:rPr>
              <a:t>т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к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b="0" spc="-150" dirty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endParaRPr sz="1600" dirty="0">
              <a:latin typeface="Tahoma"/>
              <a:cs typeface="Tahoma"/>
            </a:endParaRPr>
          </a:p>
          <a:p>
            <a:pPr marL="406400">
              <a:lnSpc>
                <a:spcPts val="1745"/>
              </a:lnSpc>
            </a:pP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принятие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85" dirty="0">
                <a:solidFill>
                  <a:srgbClr val="000000"/>
                </a:solidFill>
                <a:latin typeface="Tahoma"/>
                <a:cs typeface="Tahoma"/>
              </a:rPr>
              <a:t>решений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sz="16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Tahoma"/>
                <a:cs typeface="Tahoma"/>
              </a:rPr>
              <a:t>основе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Tahoma"/>
                <a:cs typeface="Tahoma"/>
              </a:rPr>
              <a:t>данных</a:t>
            </a:r>
            <a:endParaRPr sz="1600" dirty="0">
              <a:latin typeface="Tahoma"/>
              <a:cs typeface="Tahoma"/>
            </a:endParaRPr>
          </a:p>
          <a:p>
            <a:pPr marL="406400" marR="1652905" indent="-287020">
              <a:lnSpc>
                <a:spcPct val="83100"/>
              </a:lnSpc>
              <a:spcBef>
                <a:spcPts val="1275"/>
              </a:spcBef>
            </a:pPr>
            <a:r>
              <a:rPr sz="2400" b="0" dirty="0">
                <a:solidFill>
                  <a:srgbClr val="000066"/>
                </a:solidFill>
                <a:latin typeface="Courier New"/>
                <a:cs typeface="Courier New"/>
              </a:rPr>
              <a:t>o</a:t>
            </a:r>
            <a:r>
              <a:rPr sz="2400" b="0" spc="-62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30" dirty="0">
                <a:solidFill>
                  <a:srgbClr val="1F3162"/>
                </a:solidFill>
                <a:latin typeface="Verdana"/>
                <a:cs typeface="Verdana"/>
              </a:rPr>
              <a:t>н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т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е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г</a:t>
            </a:r>
            <a:r>
              <a:rPr sz="1600" spc="-35" dirty="0">
                <a:solidFill>
                  <a:srgbClr val="1F3162"/>
                </a:solidFill>
                <a:latin typeface="Verdana"/>
                <a:cs typeface="Verdana"/>
              </a:rPr>
              <a:t>р</a:t>
            </a:r>
            <a:r>
              <a:rPr sz="1600" spc="-65" dirty="0">
                <a:solidFill>
                  <a:srgbClr val="1F3162"/>
                </a:solidFill>
                <a:latin typeface="Verdana"/>
                <a:cs typeface="Verdana"/>
              </a:rPr>
              <a:t>ация</a:t>
            </a:r>
            <a:r>
              <a:rPr sz="1600" spc="-70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1F3162"/>
                </a:solidFill>
                <a:latin typeface="Verdana"/>
                <a:cs typeface="Verdana"/>
              </a:rPr>
              <a:t>с</a:t>
            </a:r>
            <a:r>
              <a:rPr sz="1600" spc="-100" dirty="0">
                <a:solidFill>
                  <a:srgbClr val="1F3162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м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от</a:t>
            </a:r>
            <a:r>
              <a:rPr sz="1600" spc="-40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45" dirty="0">
                <a:solidFill>
                  <a:srgbClr val="1F3162"/>
                </a:solidFill>
                <a:latin typeface="Verdana"/>
                <a:cs typeface="Verdana"/>
              </a:rPr>
              <a:t>ви</a:t>
            </a:r>
            <a:r>
              <a:rPr sz="1600" spc="-50" dirty="0">
                <a:solidFill>
                  <a:srgbClr val="1F3162"/>
                </a:solidFill>
                <a:latin typeface="Verdana"/>
                <a:cs typeface="Verdana"/>
              </a:rPr>
              <a:t>р</a:t>
            </a:r>
            <a:r>
              <a:rPr sz="1600" spc="-90" dirty="0">
                <a:solidFill>
                  <a:srgbClr val="1F3162"/>
                </a:solidFill>
                <a:latin typeface="Verdana"/>
                <a:cs typeface="Verdana"/>
              </a:rPr>
              <a:t>ую</a:t>
            </a:r>
            <a:r>
              <a:rPr sz="1600" spc="-100" dirty="0">
                <a:solidFill>
                  <a:srgbClr val="1F3162"/>
                </a:solidFill>
                <a:latin typeface="Verdana"/>
                <a:cs typeface="Verdana"/>
              </a:rPr>
              <a:t>щ</a:t>
            </a:r>
            <a:r>
              <a:rPr sz="1600" spc="-25" dirty="0">
                <a:solidFill>
                  <a:srgbClr val="1F3162"/>
                </a:solidFill>
                <a:latin typeface="Verdana"/>
                <a:cs typeface="Verdana"/>
              </a:rPr>
              <a:t>и</a:t>
            </a:r>
            <a:r>
              <a:rPr sz="1600" spc="-20" dirty="0">
                <a:solidFill>
                  <a:srgbClr val="1F3162"/>
                </a:solidFill>
                <a:latin typeface="Verdana"/>
                <a:cs typeface="Verdana"/>
              </a:rPr>
              <a:t>м  </a:t>
            </a:r>
            <a:r>
              <a:rPr sz="1600" spc="-35" dirty="0">
                <a:solidFill>
                  <a:srgbClr val="1F3162"/>
                </a:solidFill>
                <a:latin typeface="Verdana"/>
                <a:cs typeface="Verdana"/>
              </a:rPr>
              <a:t>мониторингом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4" y="0"/>
              <a:ext cx="8433816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21718" y="6340818"/>
              <a:ext cx="121792" cy="1816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2000" cy="1181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91999" cy="10363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6327" y="4004693"/>
            <a:ext cx="1891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>
                <a:solidFill>
                  <a:srgbClr val="003399"/>
                </a:solidFill>
                <a:latin typeface="Arial"/>
                <a:cs typeface="Arial"/>
              </a:rPr>
              <a:t>МСО</a:t>
            </a:r>
            <a:endParaRPr sz="3600" b="1" spc="-20" dirty="0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2452" y="3749166"/>
            <a:ext cx="322897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528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Практика </a:t>
            </a:r>
            <a:r>
              <a:rPr sz="1600" dirty="0" err="1">
                <a:solidFill>
                  <a:srgbClr val="252525"/>
                </a:solidFill>
                <a:latin typeface="Microsoft Sans Serif"/>
                <a:cs typeface="Microsoft Sans Serif"/>
              </a:rPr>
              <a:t>лучших</a:t>
            </a:r>
            <a:r>
              <a:rPr sz="16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школ,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достигших</a:t>
            </a:r>
            <a:r>
              <a:rPr sz="16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по </a:t>
            </a:r>
            <a:r>
              <a:rPr sz="16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самодиагностики высокого</a:t>
            </a:r>
            <a:r>
              <a:rPr sz="1600" spc="-8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уровня</a:t>
            </a:r>
            <a:r>
              <a:rPr sz="1600" spc="-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соответствия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статусу</a:t>
            </a:r>
            <a:r>
              <a:rPr sz="16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«Школа</a:t>
            </a:r>
            <a:r>
              <a:rPr sz="1600" spc="-6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Минпросвещения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России»</a:t>
            </a:r>
            <a:r>
              <a:rPr sz="1600" spc="-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52525"/>
                </a:solidFill>
                <a:latin typeface="Microsoft Sans Serif"/>
                <a:cs typeface="Microsoft Sans Serif"/>
              </a:rPr>
              <a:t>(школы</a:t>
            </a:r>
            <a:r>
              <a:rPr sz="16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409" dirty="0">
                <a:solidFill>
                  <a:srgbClr val="252525"/>
                </a:solidFill>
                <a:latin typeface="Microsoft Sans Serif"/>
                <a:cs typeface="Microsoft Sans Serif"/>
              </a:rPr>
              <a:t>–</a:t>
            </a:r>
            <a:r>
              <a:rPr sz="1600" spc="-8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наставники)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5773" y="3748811"/>
            <a:ext cx="4507737" cy="2563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19125" indent="-287020">
              <a:lnSpc>
                <a:spcPct val="114399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Взаимодействие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лучшими школами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 err="1">
                <a:latin typeface="Microsoft Sans Serif"/>
                <a:cs typeface="Microsoft Sans Serif"/>
              </a:rPr>
              <a:t>внутри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latin typeface="Microsoft Sans Serif"/>
                <a:cs typeface="Microsoft Sans Serif"/>
              </a:rPr>
              <a:t>МСО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Сопровождение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новых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участников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18415">
              <a:lnSpc>
                <a:spcPct val="114399"/>
              </a:lnSpc>
              <a:spcBef>
                <a:spcPts val="1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проекта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«Школа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Минпросвещения России»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571500" indent="-287020">
              <a:lnSpc>
                <a:spcPts val="221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Формирование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базы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лучших </a:t>
            </a:r>
            <a:r>
              <a:rPr sz="1600" spc="-10" dirty="0" err="1">
                <a:latin typeface="Microsoft Sans Serif"/>
                <a:cs typeface="Microsoft Sans Serif"/>
              </a:rPr>
              <a:t>управленческих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lang="ru-RU" sz="1600" spc="-75" dirty="0">
                <a:latin typeface="Microsoft Sans Serif"/>
                <a:cs typeface="Microsoft Sans Serif"/>
              </a:rPr>
              <a:t> </a:t>
            </a:r>
            <a:r>
              <a:rPr sz="1600" spc="-10" dirty="0" err="1">
                <a:latin typeface="Microsoft Sans Serif"/>
                <a:cs typeface="Microsoft Sans Serif"/>
              </a:rPr>
              <a:t>практик</a:t>
            </a:r>
            <a:endParaRPr lang="ru-RU" sz="1600" spc="-10" dirty="0">
              <a:latin typeface="Microsoft Sans Serif"/>
              <a:cs typeface="Microsoft Sans Serif"/>
            </a:endParaRPr>
          </a:p>
          <a:p>
            <a:pPr marL="299085" marR="571500" indent="-287020">
              <a:lnSpc>
                <a:spcPts val="221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</a:tabLst>
            </a:pPr>
            <a:r>
              <a:rPr lang="ru-RU" sz="1600" spc="-20" dirty="0">
                <a:latin typeface="Microsoft Sans Serif"/>
                <a:cs typeface="Microsoft Sans Serif"/>
              </a:rPr>
              <a:t>Формирование</a:t>
            </a:r>
            <a:r>
              <a:rPr lang="ru-RU" sz="1600" spc="-65" dirty="0">
                <a:latin typeface="Microsoft Sans Serif"/>
                <a:cs typeface="Microsoft Sans Serif"/>
              </a:rPr>
              <a:t> </a:t>
            </a:r>
            <a:r>
              <a:rPr lang="ru-RU" sz="1600" dirty="0">
                <a:latin typeface="Microsoft Sans Serif"/>
                <a:cs typeface="Microsoft Sans Serif"/>
              </a:rPr>
              <a:t>базы</a:t>
            </a:r>
            <a:r>
              <a:rPr lang="ru-RU" sz="1600" spc="-75" dirty="0"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latin typeface="Microsoft Sans Serif"/>
                <a:cs typeface="Microsoft Sans Serif"/>
              </a:rPr>
              <a:t>лучших педагогических</a:t>
            </a:r>
            <a:r>
              <a:rPr lang="ru-RU" sz="1600" spc="-75" dirty="0"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latin typeface="Microsoft Sans Serif"/>
                <a:cs typeface="Microsoft Sans Serif"/>
              </a:rPr>
              <a:t>практик</a:t>
            </a:r>
            <a:endParaRPr lang="ru-RU" sz="1600" dirty="0">
              <a:latin typeface="Microsoft Sans Serif"/>
              <a:cs typeface="Microsoft Sans Serif"/>
            </a:endParaRPr>
          </a:p>
          <a:p>
            <a:pPr marL="299085" marR="571500" indent="-287020">
              <a:lnSpc>
                <a:spcPts val="221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</a:tabLst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600" y="-85916"/>
            <a:ext cx="11201400" cy="706649"/>
          </a:xfrm>
          <a:prstGeom prst="rect">
            <a:avLst/>
          </a:prstGeom>
        </p:spPr>
        <p:txBody>
          <a:bodyPr vert="horz" wrap="square" lIns="0" tIns="334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Arial"/>
                <a:cs typeface="Arial"/>
              </a:rPr>
              <a:t>НАСТАВНИЧЕСКАЯ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ЛИГА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«ШКОЛЫ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МИНПРОСВЕЩЕНИЯ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РОССИИ»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73367" y="3101314"/>
            <a:ext cx="477520" cy="2849880"/>
            <a:chOff x="6373367" y="3101314"/>
            <a:chExt cx="477520" cy="284988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3367" y="3101314"/>
              <a:ext cx="477151" cy="28498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6811" y="3179063"/>
              <a:ext cx="254508" cy="26273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23061" y="1522552"/>
            <a:ext cx="96412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Цель</a:t>
            </a:r>
            <a:r>
              <a:rPr sz="2000" dirty="0">
                <a:latin typeface="Microsoft Sans Serif"/>
                <a:cs typeface="Microsoft Sans Serif"/>
              </a:rPr>
              <a:t>: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адресная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поддержка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школ,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достигших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результатам </a:t>
            </a:r>
            <a:r>
              <a:rPr sz="2000" spc="-10" dirty="0">
                <a:latin typeface="Microsoft Sans Serif"/>
                <a:cs typeface="Microsoft Sans Serif"/>
              </a:rPr>
              <a:t>самодиагностики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Microsoft Sans Serif"/>
                <a:cs typeface="Microsoft Sans Serif"/>
              </a:rPr>
              <a:t>базового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уровня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соответствия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статусу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«Школа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Минпросвещения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России»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5817" y="3020187"/>
            <a:ext cx="256984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ФОРМИРОВАНИЕ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ПАР</a:t>
            </a:r>
            <a:endParaRPr sz="1800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«ШКОЛА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ШКОЛЕ»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239" y="6416751"/>
            <a:ext cx="48425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003399"/>
                </a:solidFill>
                <a:latin typeface="Arial"/>
                <a:cs typeface="Arial"/>
              </a:rPr>
              <a:t>Срок</a:t>
            </a:r>
            <a:r>
              <a:rPr sz="1600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3399"/>
                </a:solidFill>
                <a:latin typeface="Arial"/>
                <a:cs typeface="Arial"/>
              </a:rPr>
              <a:t>реализации:</a:t>
            </a:r>
            <a:r>
              <a:rPr sz="1600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03399"/>
                </a:solidFill>
                <a:latin typeface="Arial"/>
                <a:cs typeface="Arial"/>
              </a:rPr>
              <a:t>2023</a:t>
            </a:r>
            <a:r>
              <a:rPr lang="ru-RU" sz="1600" i="1" spc="-20" dirty="0">
                <a:solidFill>
                  <a:srgbClr val="003399"/>
                </a:solidFill>
                <a:latin typeface="Arial"/>
                <a:cs typeface="Arial"/>
              </a:rPr>
              <a:t> – декабрь 2024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8203" y="1920239"/>
            <a:ext cx="7766684" cy="4669790"/>
            <a:chOff x="3918203" y="1920239"/>
            <a:chExt cx="7766684" cy="4669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8203" y="1920239"/>
              <a:ext cx="7389876" cy="35402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91700" y="4695444"/>
              <a:ext cx="1864360" cy="1865630"/>
            </a:xfrm>
            <a:custGeom>
              <a:avLst/>
              <a:gdLst/>
              <a:ahLst/>
              <a:cxnLst/>
              <a:rect l="l" t="t" r="r" b="b"/>
              <a:pathLst>
                <a:path w="1864359" h="1865629">
                  <a:moveTo>
                    <a:pt x="1703324" y="0"/>
                  </a:moveTo>
                  <a:lnTo>
                    <a:pt x="160527" y="0"/>
                  </a:lnTo>
                  <a:lnTo>
                    <a:pt x="109793" y="8184"/>
                  </a:lnTo>
                  <a:lnTo>
                    <a:pt x="65727" y="30975"/>
                  </a:lnTo>
                  <a:lnTo>
                    <a:pt x="30975" y="65727"/>
                  </a:lnTo>
                  <a:lnTo>
                    <a:pt x="8184" y="109793"/>
                  </a:lnTo>
                  <a:lnTo>
                    <a:pt x="0" y="160527"/>
                  </a:lnTo>
                  <a:lnTo>
                    <a:pt x="0" y="1704898"/>
                  </a:lnTo>
                  <a:lnTo>
                    <a:pt x="8184" y="1755623"/>
                  </a:lnTo>
                  <a:lnTo>
                    <a:pt x="30975" y="1799676"/>
                  </a:lnTo>
                  <a:lnTo>
                    <a:pt x="65727" y="1834414"/>
                  </a:lnTo>
                  <a:lnTo>
                    <a:pt x="109793" y="1857195"/>
                  </a:lnTo>
                  <a:lnTo>
                    <a:pt x="160527" y="1865375"/>
                  </a:lnTo>
                  <a:lnTo>
                    <a:pt x="1703324" y="1865375"/>
                  </a:lnTo>
                  <a:lnTo>
                    <a:pt x="1754058" y="1857195"/>
                  </a:lnTo>
                  <a:lnTo>
                    <a:pt x="1798124" y="1834414"/>
                  </a:lnTo>
                  <a:lnTo>
                    <a:pt x="1832876" y="1799676"/>
                  </a:lnTo>
                  <a:lnTo>
                    <a:pt x="1855667" y="1755623"/>
                  </a:lnTo>
                  <a:lnTo>
                    <a:pt x="1863852" y="1704898"/>
                  </a:lnTo>
                  <a:lnTo>
                    <a:pt x="1863852" y="160527"/>
                  </a:lnTo>
                  <a:lnTo>
                    <a:pt x="1855667" y="109793"/>
                  </a:lnTo>
                  <a:lnTo>
                    <a:pt x="1832876" y="65727"/>
                  </a:lnTo>
                  <a:lnTo>
                    <a:pt x="1798124" y="30975"/>
                  </a:lnTo>
                  <a:lnTo>
                    <a:pt x="1754058" y="8184"/>
                  </a:lnTo>
                  <a:lnTo>
                    <a:pt x="1703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1700" y="4695444"/>
              <a:ext cx="1864360" cy="1865630"/>
            </a:xfrm>
            <a:custGeom>
              <a:avLst/>
              <a:gdLst/>
              <a:ahLst/>
              <a:cxnLst/>
              <a:rect l="l" t="t" r="r" b="b"/>
              <a:pathLst>
                <a:path w="1864359" h="1865629">
                  <a:moveTo>
                    <a:pt x="0" y="160527"/>
                  </a:moveTo>
                  <a:lnTo>
                    <a:pt x="8184" y="109793"/>
                  </a:lnTo>
                  <a:lnTo>
                    <a:pt x="30975" y="65727"/>
                  </a:lnTo>
                  <a:lnTo>
                    <a:pt x="65727" y="30975"/>
                  </a:lnTo>
                  <a:lnTo>
                    <a:pt x="109793" y="8184"/>
                  </a:lnTo>
                  <a:lnTo>
                    <a:pt x="160527" y="0"/>
                  </a:lnTo>
                  <a:lnTo>
                    <a:pt x="1703324" y="0"/>
                  </a:lnTo>
                  <a:lnTo>
                    <a:pt x="1754058" y="8184"/>
                  </a:lnTo>
                  <a:lnTo>
                    <a:pt x="1798124" y="30975"/>
                  </a:lnTo>
                  <a:lnTo>
                    <a:pt x="1832876" y="65727"/>
                  </a:lnTo>
                  <a:lnTo>
                    <a:pt x="1855667" y="109793"/>
                  </a:lnTo>
                  <a:lnTo>
                    <a:pt x="1863852" y="160527"/>
                  </a:lnTo>
                  <a:lnTo>
                    <a:pt x="1863852" y="1704898"/>
                  </a:lnTo>
                  <a:lnTo>
                    <a:pt x="1855667" y="1755623"/>
                  </a:lnTo>
                  <a:lnTo>
                    <a:pt x="1832876" y="1799676"/>
                  </a:lnTo>
                  <a:lnTo>
                    <a:pt x="1798124" y="1834414"/>
                  </a:lnTo>
                  <a:lnTo>
                    <a:pt x="1754058" y="1857195"/>
                  </a:lnTo>
                  <a:lnTo>
                    <a:pt x="1703324" y="1865375"/>
                  </a:lnTo>
                  <a:lnTo>
                    <a:pt x="160527" y="1865375"/>
                  </a:lnTo>
                  <a:lnTo>
                    <a:pt x="109793" y="1857195"/>
                  </a:lnTo>
                  <a:lnTo>
                    <a:pt x="65727" y="1834414"/>
                  </a:lnTo>
                  <a:lnTo>
                    <a:pt x="30975" y="1799676"/>
                  </a:lnTo>
                  <a:lnTo>
                    <a:pt x="8184" y="1755623"/>
                  </a:lnTo>
                  <a:lnTo>
                    <a:pt x="0" y="1704898"/>
                  </a:lnTo>
                  <a:lnTo>
                    <a:pt x="0" y="160527"/>
                  </a:lnTo>
                  <a:close/>
                </a:path>
              </a:pathLst>
            </a:custGeom>
            <a:ln w="57912">
              <a:solidFill>
                <a:srgbClr val="8A1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5811" y="4853939"/>
              <a:ext cx="1580388" cy="15788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9927" y="1929206"/>
            <a:ext cx="24917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29" dirty="0">
                <a:solidFill>
                  <a:srgbClr val="1E3166"/>
                </a:solidFill>
                <a:latin typeface="Calibri"/>
                <a:cs typeface="Calibri"/>
              </a:rPr>
              <a:t>«НАСТОЛЬНАЯ</a:t>
            </a:r>
            <a:r>
              <a:rPr sz="1600" b="1" spc="114" dirty="0">
                <a:solidFill>
                  <a:srgbClr val="1E3166"/>
                </a:solidFill>
                <a:latin typeface="Calibri"/>
                <a:cs typeface="Calibri"/>
              </a:rPr>
              <a:t> </a:t>
            </a:r>
            <a:r>
              <a:rPr sz="1600" b="1" spc="245" dirty="0">
                <a:solidFill>
                  <a:srgbClr val="1E3166"/>
                </a:solidFill>
                <a:latin typeface="Calibri"/>
                <a:cs typeface="Calibri"/>
              </a:rPr>
              <a:t>КНИГА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254" dirty="0">
                <a:solidFill>
                  <a:srgbClr val="1E3166"/>
                </a:solidFill>
                <a:latin typeface="Calibri"/>
                <a:cs typeface="Calibri"/>
              </a:rPr>
              <a:t>ДИРЕКТОРА</a:t>
            </a:r>
            <a:r>
              <a:rPr sz="1600" b="1" spc="114" dirty="0">
                <a:solidFill>
                  <a:srgbClr val="1E3166"/>
                </a:solidFill>
                <a:latin typeface="Calibri"/>
                <a:cs typeface="Calibri"/>
              </a:rPr>
              <a:t> </a:t>
            </a:r>
            <a:r>
              <a:rPr sz="1600" b="1" spc="210" dirty="0">
                <a:solidFill>
                  <a:srgbClr val="1E3166"/>
                </a:solidFill>
                <a:latin typeface="Calibri"/>
                <a:cs typeface="Calibri"/>
              </a:rPr>
              <a:t>ШКОЛЫ»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2336" y="295656"/>
            <a:ext cx="10773410" cy="6297295"/>
            <a:chOff x="402336" y="295656"/>
            <a:chExt cx="10773410" cy="62972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2" y="2557272"/>
              <a:ext cx="2253995" cy="22006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24227" y="4684776"/>
              <a:ext cx="1876425" cy="1876425"/>
            </a:xfrm>
            <a:custGeom>
              <a:avLst/>
              <a:gdLst/>
              <a:ahLst/>
              <a:cxnLst/>
              <a:rect l="l" t="t" r="r" b="b"/>
              <a:pathLst>
                <a:path w="1876425" h="1876425">
                  <a:moveTo>
                    <a:pt x="1786255" y="0"/>
                  </a:moveTo>
                  <a:lnTo>
                    <a:pt x="89789" y="0"/>
                  </a:lnTo>
                  <a:lnTo>
                    <a:pt x="54864" y="7064"/>
                  </a:lnTo>
                  <a:lnTo>
                    <a:pt x="26320" y="26320"/>
                  </a:lnTo>
                  <a:lnTo>
                    <a:pt x="7064" y="54863"/>
                  </a:lnTo>
                  <a:lnTo>
                    <a:pt x="0" y="89788"/>
                  </a:lnTo>
                  <a:lnTo>
                    <a:pt x="0" y="1786204"/>
                  </a:lnTo>
                  <a:lnTo>
                    <a:pt x="7064" y="1821174"/>
                  </a:lnTo>
                  <a:lnTo>
                    <a:pt x="26320" y="1849731"/>
                  </a:lnTo>
                  <a:lnTo>
                    <a:pt x="54864" y="1868984"/>
                  </a:lnTo>
                  <a:lnTo>
                    <a:pt x="89789" y="1876044"/>
                  </a:lnTo>
                  <a:lnTo>
                    <a:pt x="1786255" y="1876044"/>
                  </a:lnTo>
                  <a:lnTo>
                    <a:pt x="1821180" y="1868984"/>
                  </a:lnTo>
                  <a:lnTo>
                    <a:pt x="1849723" y="1849731"/>
                  </a:lnTo>
                  <a:lnTo>
                    <a:pt x="1868979" y="1821174"/>
                  </a:lnTo>
                  <a:lnTo>
                    <a:pt x="1876044" y="1786204"/>
                  </a:lnTo>
                  <a:lnTo>
                    <a:pt x="1876044" y="89788"/>
                  </a:lnTo>
                  <a:lnTo>
                    <a:pt x="1868979" y="54864"/>
                  </a:lnTo>
                  <a:lnTo>
                    <a:pt x="1849723" y="26320"/>
                  </a:lnTo>
                  <a:lnTo>
                    <a:pt x="1821180" y="7064"/>
                  </a:lnTo>
                  <a:lnTo>
                    <a:pt x="178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4227" y="4684776"/>
              <a:ext cx="1876425" cy="1876425"/>
            </a:xfrm>
            <a:custGeom>
              <a:avLst/>
              <a:gdLst/>
              <a:ahLst/>
              <a:cxnLst/>
              <a:rect l="l" t="t" r="r" b="b"/>
              <a:pathLst>
                <a:path w="1876425" h="1876425">
                  <a:moveTo>
                    <a:pt x="0" y="89788"/>
                  </a:moveTo>
                  <a:lnTo>
                    <a:pt x="7064" y="54863"/>
                  </a:lnTo>
                  <a:lnTo>
                    <a:pt x="26320" y="26320"/>
                  </a:lnTo>
                  <a:lnTo>
                    <a:pt x="54864" y="7064"/>
                  </a:lnTo>
                  <a:lnTo>
                    <a:pt x="89789" y="0"/>
                  </a:lnTo>
                  <a:lnTo>
                    <a:pt x="1786255" y="0"/>
                  </a:lnTo>
                  <a:lnTo>
                    <a:pt x="1821180" y="7064"/>
                  </a:lnTo>
                  <a:lnTo>
                    <a:pt x="1849723" y="26320"/>
                  </a:lnTo>
                  <a:lnTo>
                    <a:pt x="1868979" y="54864"/>
                  </a:lnTo>
                  <a:lnTo>
                    <a:pt x="1876044" y="89788"/>
                  </a:lnTo>
                  <a:lnTo>
                    <a:pt x="1876044" y="1786204"/>
                  </a:lnTo>
                  <a:lnTo>
                    <a:pt x="1868979" y="1821174"/>
                  </a:lnTo>
                  <a:lnTo>
                    <a:pt x="1849723" y="1849731"/>
                  </a:lnTo>
                  <a:lnTo>
                    <a:pt x="1821180" y="1868984"/>
                  </a:lnTo>
                  <a:lnTo>
                    <a:pt x="1786255" y="1876044"/>
                  </a:lnTo>
                  <a:lnTo>
                    <a:pt x="89789" y="1876044"/>
                  </a:lnTo>
                  <a:lnTo>
                    <a:pt x="54864" y="1868984"/>
                  </a:lnTo>
                  <a:lnTo>
                    <a:pt x="26320" y="1849731"/>
                  </a:lnTo>
                  <a:lnTo>
                    <a:pt x="7064" y="1821174"/>
                  </a:lnTo>
                  <a:lnTo>
                    <a:pt x="0" y="1786204"/>
                  </a:lnTo>
                  <a:lnTo>
                    <a:pt x="0" y="89788"/>
                  </a:lnTo>
                  <a:close/>
                </a:path>
              </a:pathLst>
            </a:custGeom>
            <a:ln w="64008">
              <a:solidFill>
                <a:srgbClr val="8A1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6" y="295656"/>
              <a:ext cx="10773156" cy="13959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5491" y="559346"/>
              <a:ext cx="4466844" cy="9693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80" y="373380"/>
              <a:ext cx="10550652" cy="11734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979348" y="6221095"/>
            <a:ext cx="191960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u="sng" spc="55" dirty="0">
                <a:solidFill>
                  <a:srgbClr val="173478"/>
                </a:solidFill>
                <a:uFill>
                  <a:solidFill>
                    <a:srgbClr val="173478"/>
                  </a:solidFill>
                </a:uFill>
                <a:latin typeface="Tahoma"/>
                <a:cs typeface="Tahoma"/>
              </a:rPr>
              <a:t>https://smp.edu.ru/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024066" y="53861"/>
            <a:ext cx="7911465" cy="757555"/>
          </a:xfrm>
          <a:prstGeom prst="rect">
            <a:avLst/>
          </a:prstGeom>
        </p:spPr>
        <p:txBody>
          <a:bodyPr vert="horz" wrap="square" lIns="0" tIns="657397" rIns="0" bIns="0" rtlCol="0">
            <a:spAutoFit/>
          </a:bodyPr>
          <a:lstStyle/>
          <a:p>
            <a:pPr marL="3067050">
              <a:lnSpc>
                <a:spcPct val="100000"/>
              </a:lnSpc>
              <a:spcBef>
                <a:spcPts val="95"/>
              </a:spcBef>
            </a:pPr>
            <a:r>
              <a:rPr spc="150" dirty="0"/>
              <a:t>В</a:t>
            </a:r>
            <a:r>
              <a:rPr spc="-35" dirty="0"/>
              <a:t> </a:t>
            </a:r>
            <a:r>
              <a:rPr spc="135" dirty="0"/>
              <a:t>ПОМОЩЬ</a:t>
            </a:r>
            <a:r>
              <a:rPr spc="-15" dirty="0"/>
              <a:t> </a:t>
            </a:r>
            <a:r>
              <a:rPr spc="75" dirty="0"/>
              <a:t>ШКОЛЕ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12192000" cy="6416040"/>
            <a:chOff x="0" y="0"/>
            <a:chExt cx="12192000" cy="641604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94131"/>
              <a:ext cx="2109216" cy="2375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71856"/>
              <a:ext cx="2010156" cy="18644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0616" y="0"/>
              <a:ext cx="2691383" cy="16931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24059" y="0"/>
              <a:ext cx="2567939" cy="15483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8151" y="4853940"/>
              <a:ext cx="1562100" cy="15621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777598" y="6428638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7E7E7E"/>
                </a:solidFill>
                <a:latin typeface="Tahoma"/>
                <a:cs typeface="Tahoma"/>
              </a:rPr>
              <a:t>9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7997"/>
            <a:chOff x="0" y="0"/>
            <a:chExt cx="12192000" cy="685799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4" y="0"/>
              <a:ext cx="8433816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21718" y="6340818"/>
              <a:ext cx="121792" cy="1816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2000" cy="1181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91999" cy="10363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600" y="-85916"/>
            <a:ext cx="11201400" cy="706649"/>
          </a:xfrm>
          <a:prstGeom prst="rect">
            <a:avLst/>
          </a:prstGeom>
        </p:spPr>
        <p:txBody>
          <a:bodyPr vert="horz" wrap="square" lIns="0" tIns="334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«ШКОЛЫ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МИНПРОСВЕЩЕНИЯ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РОССИИ»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2D1FCA-A874-4E5B-BD2E-5B7A7D49FEE5}"/>
              </a:ext>
            </a:extLst>
          </p:cNvPr>
          <p:cNvSpPr/>
          <p:nvPr/>
        </p:nvSpPr>
        <p:spPr>
          <a:xfrm>
            <a:off x="688169" y="5110339"/>
            <a:ext cx="4007207" cy="16312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КОРШУНОВА</a:t>
            </a:r>
            <a:endParaRPr lang="en-US" sz="1600" b="1" dirty="0"/>
          </a:p>
          <a:p>
            <a:pPr algn="ctr"/>
            <a:r>
              <a:rPr lang="ru-RU" sz="1600" dirty="0"/>
              <a:t> </a:t>
            </a:r>
            <a:r>
              <a:rPr lang="ru-RU" sz="1600" b="1" dirty="0"/>
              <a:t>ВЕРА ВЛАДИМИРОВНА</a:t>
            </a:r>
            <a:br>
              <a:rPr lang="ru-RU" dirty="0"/>
            </a:br>
            <a:r>
              <a:rPr lang="ru-RU" dirty="0"/>
              <a:t> </a:t>
            </a:r>
            <a:r>
              <a:rPr lang="ru-RU" sz="1600" dirty="0"/>
              <a:t>канд. </a:t>
            </a:r>
            <a:r>
              <a:rPr lang="ru-RU" sz="1600" dirty="0" err="1"/>
              <a:t>пед</a:t>
            </a:r>
            <a:r>
              <a:rPr lang="ru-RU" sz="1600" dirty="0"/>
              <a:t>. наук, доцент</a:t>
            </a:r>
            <a:r>
              <a:rPr lang="en-US" sz="1600" dirty="0"/>
              <a:t>  </a:t>
            </a:r>
            <a:r>
              <a:rPr lang="ru-RU" sz="1600" dirty="0"/>
              <a:t>зав. ЦДОТ,</a:t>
            </a:r>
          </a:p>
          <a:p>
            <a:pPr algn="ctr"/>
            <a:r>
              <a:rPr lang="ru-RU" sz="1600" dirty="0"/>
              <a:t>проректор по цифровизации региональный координатор ШМПР</a:t>
            </a:r>
            <a:br>
              <a:rPr lang="ru-RU" sz="1600" dirty="0"/>
            </a:br>
            <a:r>
              <a:rPr lang="ru-RU" dirty="0"/>
              <a:t>89029111511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1D398-1AFE-43CB-8C29-1FC57B30B166}"/>
              </a:ext>
            </a:extLst>
          </p:cNvPr>
          <p:cNvSpPr/>
          <p:nvPr/>
        </p:nvSpPr>
        <p:spPr>
          <a:xfrm>
            <a:off x="6789328" y="5361949"/>
            <a:ext cx="3661131" cy="14003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600" b="1" dirty="0"/>
          </a:p>
          <a:p>
            <a:pPr algn="ctr"/>
            <a:r>
              <a:rPr lang="ru-RU" b="1" dirty="0"/>
              <a:t>ШНАЙДЕР ЮЛИЯ ВИКТОРОВНА</a:t>
            </a:r>
            <a:br>
              <a:rPr lang="ru-RU" dirty="0"/>
            </a:br>
            <a:r>
              <a:rPr lang="ru-RU" dirty="0"/>
              <a:t>преподаватель ЦДОТ,</a:t>
            </a:r>
          </a:p>
          <a:p>
            <a:pPr algn="ctr"/>
            <a:r>
              <a:rPr lang="en-US" dirty="0">
                <a:hlinkClick r:id="rId8"/>
              </a:rPr>
              <a:t>shnayder@kipk.ru</a:t>
            </a:r>
            <a:endParaRPr lang="ru-RU" dirty="0"/>
          </a:p>
          <a:p>
            <a:pPr algn="ctr"/>
            <a:r>
              <a:rPr lang="ru-RU" dirty="0"/>
              <a:t>89535942504</a:t>
            </a:r>
          </a:p>
          <a:p>
            <a:pPr algn="ctr"/>
            <a:endParaRPr lang="ru-RU" sz="5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7AC90-C426-4A82-9E61-457289D083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486" t="23401" r="9969" b="16598"/>
          <a:stretch/>
        </p:blipFill>
        <p:spPr>
          <a:xfrm>
            <a:off x="861207" y="974522"/>
            <a:ext cx="383416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B3A5E3-6FEA-42AA-8596-7C32470EB9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284" y="3816095"/>
            <a:ext cx="2067383" cy="20673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CA3F0-1D92-485A-83D5-91C19BDE7B9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075" t="17953" b="16870"/>
          <a:stretch/>
        </p:blipFill>
        <p:spPr>
          <a:xfrm>
            <a:off x="6609032" y="974522"/>
            <a:ext cx="4021724" cy="4263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FB13F1-1578-454B-9283-F0DAA32C1D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0241" y="3893906"/>
            <a:ext cx="1911759" cy="19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526</Words>
  <Application>Microsoft Office PowerPoint</Application>
  <PresentationFormat>Широкоэкранный</PresentationFormat>
  <Paragraphs>110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Microsoft Sans Serif</vt:lpstr>
      <vt:lpstr>Tahoma</vt:lpstr>
      <vt:lpstr>Times New Roman</vt:lpstr>
      <vt:lpstr>Verdana</vt:lpstr>
      <vt:lpstr>Wingdings</vt:lpstr>
      <vt:lpstr>Office Theme</vt:lpstr>
      <vt:lpstr>О планах по реализации проекта «Школа Минпросвещения России»  в 2024 году</vt:lpstr>
      <vt:lpstr>МАГИСТРАЛЬНЫЕ НАПРАВЛЕНИЯ И КЛЮЧЕВЫЕ УСЛОВИЯ ПРОЕКТА «ШКОЛА МИНПРОСВЕЩЕНИЯ РОССИИ»</vt:lpstr>
      <vt:lpstr>Презентация PowerPoint</vt:lpstr>
      <vt:lpstr>Презентация PowerPoint</vt:lpstr>
      <vt:lpstr>ПРОЕКТ «ШКОЛА МИНПРОСВЕЩЕНИЯ РОССИИ» Наблюдения за школьными командами</vt:lpstr>
      <vt:lpstr>ПРОЕКТ «ШКОЛА МИНПРОСВЕЩЕНИЯ РОССИИ» Задачи на 2024 год</vt:lpstr>
      <vt:lpstr>НАСТАВНИЧЕСКАЯ ЛИГА «ШКОЛЫ МИНПРОСВЕЩЕНИЯ РОССИИ»</vt:lpstr>
      <vt:lpstr>В ПОМОЩЬ ШКОЛЕ</vt:lpstr>
      <vt:lpstr>«ШКОЛЫ МИНПРОСВЕЩЕНИЯ РОССИИ»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Коршунова Вера Владимировна</cp:lastModifiedBy>
  <cp:revision>8</cp:revision>
  <dcterms:created xsi:type="dcterms:W3CDTF">2023-12-04T02:36:19Z</dcterms:created>
  <dcterms:modified xsi:type="dcterms:W3CDTF">2023-12-07T08:13:46Z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2023-12-04T00:00:00Z</vt:filetime>
  </property>
</Properties>
</file>