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Default ContentType="application/vnd.openxmlformats-officedocument.oleObject" Extension="bin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application/vnd.openxmlformats-officedocument.vmlDrawing" Extension="v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8" r:id="rId5"/>
    <p:sldId id="282" r:id="rId6"/>
    <p:sldId id="273" r:id="rId7"/>
    <p:sldId id="280" r:id="rId8"/>
    <p:sldId id="279" r:id="rId9"/>
    <p:sldId id="283" r:id="rId10"/>
    <p:sldId id="258" r:id="rId11"/>
    <p:sldId id="260" r:id="rId12"/>
    <p:sldId id="267" r:id="rId13"/>
    <p:sldId id="268" r:id="rId14"/>
    <p:sldId id="269" r:id="rId15"/>
    <p:sldId id="284" r:id="rId16"/>
    <p:sldId id="261" r:id="rId17"/>
    <p:sldId id="262" r:id="rId18"/>
    <p:sldId id="263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http://smartep.ru/index.php?page=lego_mindstorms_instructions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5" Target="../media/image10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699792" y="260648"/>
            <a:ext cx="5772476" cy="367240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КРЕАТИВНОЕ МЫШЛЕНИЕ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«Робототехника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«Верхнеингашская ОШ»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1505" name="Picture 1" descr="C:\Users\Библиотека\Desktop\18.11 РМО\P_CFLG_CO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14700"/>
            <a:ext cx="2507475" cy="33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План работы  занятий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 модели по готовому образцу;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конструирование модели по заданному условию;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конструирование модели по собственному замыслу;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конструирование модели по предложенной теме.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конструирование модели по готовому образцу</a:t>
            </a:r>
            <a:endParaRPr lang="ru-RU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235" y="1609725"/>
            <a:ext cx="671492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конструирование модели по заданному условию</a:t>
            </a:r>
            <a:endParaRPr lang="ru-RU" dirty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705" y="1609725"/>
            <a:ext cx="389999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конструирование модели по собственному замыслу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302" y="1609725"/>
            <a:ext cx="6430796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конструирование модели по предложенной теме</a:t>
            </a:r>
            <a:endParaRPr lang="ru-RU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3975" y="1609725"/>
            <a:ext cx="420544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35280" cy="876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Результат</a:t>
            </a:r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7596336" cy="391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Внедрение «робототехники» только началось. Существует  ряд проблем в освоении и развитии курса, такие как: дороговизна оборудования, недостаток  дидактических и методических разработок, но мы уверенно шагаем вперёд и довольны результатами работы  за первый год его существования: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освоили конструктор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LEGO MINDSTORMS EV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научились проектировать различные  модели.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smtClean="0"/>
              <a:t>Это интересно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427168" cy="10081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Всероссийский фестиваль науки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NAUKA O+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Красноярск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C:\Users\Библиотека\Desktop\18.11 РМО\JuRak6uhl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44824"/>
            <a:ext cx="3489852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Библиотека\Desktop\18.11 РМО\KmzfR08QHh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Библиотека\Desktop\18.11 РМО\Nc-BIq8dV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обучение воспитанников основам робототехники, программирования. Развитие мышления и творческих способностей в процессе конструирования и проектирования.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познакомится с особенностями  работы производственных роботов;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изучить и проанализировать  образовательную робототехнику на предмет ее функциональных возможностей;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изучить конструктор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 MINDSTORMS EV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сконструировать из конструктора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модели роботов;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разработать инструкции по сборке и программированию сконструированных моделей;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запрограммировать модели роботов.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Библиотека\Desktop\18.11 РМО\OseKmXGWY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Библиотека\Desktop\18.11 РМО\yQsqJ8TWC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081761" cy="6775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принципы организации занятий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7239000" cy="425087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придумать;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построить;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запрограммировать;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поразмышлять;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продолжить.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dirty="0" smtClean="0"/>
              <a:t>Метод соревнований 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484786"/>
          <a:ext cx="7224464" cy="4797160"/>
        </p:xfrm>
        <a:graphic>
          <a:graphicData uri="http://schemas.openxmlformats.org/drawingml/2006/table">
            <a:tbl>
              <a:tblPr/>
              <a:tblGrid>
                <a:gridCol w="1476252"/>
                <a:gridCol w="1644143"/>
                <a:gridCol w="1613819"/>
                <a:gridCol w="1526545"/>
                <a:gridCol w="963705"/>
              </a:tblGrid>
              <a:tr h="720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Команда (пара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Задание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 команда (пара)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______________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 команда (пара)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______________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 команда (пара)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______________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Результат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27584" y="2276872"/>
          <a:ext cx="552450" cy="581025"/>
        </p:xfrm>
        <a:graphic>
          <a:graphicData uri="http://schemas.openxmlformats.org/presentationml/2006/ole">
            <p:oleObj spid="_x0000_s1029" name="Точечный рисунок" r:id="rId3" imgW="781159" imgH="828791" progId="PBrush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83568" y="3068960"/>
          <a:ext cx="781050" cy="571500"/>
        </p:xfrm>
        <a:graphic>
          <a:graphicData uri="http://schemas.openxmlformats.org/presentationml/2006/ole">
            <p:oleObj spid="_x0000_s1028" name="Точечный рисунок" r:id="rId4" imgW="781159" imgH="571731" progId="PBrush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83568" y="3861048"/>
          <a:ext cx="771525" cy="552450"/>
        </p:xfrm>
        <a:graphic>
          <a:graphicData uri="http://schemas.openxmlformats.org/presentationml/2006/ole">
            <p:oleObj spid="_x0000_s1027" name="Точечный рисунок" r:id="rId5" imgW="771429" imgH="552527" progId="PBrush">
              <p:embed/>
            </p:oleObj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9552" y="4509120"/>
          <a:ext cx="1133475" cy="723900"/>
        </p:xfrm>
        <a:graphic>
          <a:graphicData uri="http://schemas.openxmlformats.org/presentationml/2006/ole">
            <p:oleObj spid="_x0000_s1026" name="Точечный рисунок" r:id="rId6" imgW="1857143" imgH="1200318" progId="PBrush">
              <p:embed/>
            </p:oleObj>
          </a:graphicData>
        </a:graphic>
      </p:graphicFrame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539552" y="5373216"/>
          <a:ext cx="1181100" cy="819150"/>
        </p:xfrm>
        <a:graphic>
          <a:graphicData uri="http://schemas.openxmlformats.org/presentationml/2006/ole">
            <p:oleObj spid="_x0000_s1025" name="Точечный рисунок" r:id="rId7" imgW="1314286" imgH="90500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алгоритму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936104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hlinkClick r:id="rId2"/>
              </a:rPr>
              <a:t>http://smartep.ru/index.php?page=lego_mindstorms_instructions</a:t>
            </a:r>
            <a:endParaRPr lang="ru-RU" u="sng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2970151" cy="345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484784"/>
            <a:ext cx="2694285" cy="305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0664" y="4365104"/>
            <a:ext cx="295333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алгоритму (программирование)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484784"/>
            <a:ext cx="362771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73016"/>
            <a:ext cx="4027473" cy="296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моделирование</a:t>
            </a:r>
            <a:endParaRPr lang="ru-RU" dirty="0"/>
          </a:p>
        </p:txBody>
      </p:sp>
      <p:pic>
        <p:nvPicPr>
          <p:cNvPr id="34818" name="Picture 2" descr="https://cdn1-img.robotbaza.ru/images/products/1/5522/284497298/TankBot-Lego-Mindstorms-EV3_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9290" y="3645024"/>
            <a:ext cx="4528197" cy="2664296"/>
          </a:xfrm>
          <a:prstGeom prst="rect">
            <a:avLst/>
          </a:prstGeom>
          <a:noFill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345424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54868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Лист индивидуальных достижений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620688"/>
          <a:ext cx="7344816" cy="5974852"/>
        </p:xfrm>
        <a:graphic>
          <a:graphicData uri="http://schemas.openxmlformats.org/drawingml/2006/table">
            <a:tbl>
              <a:tblPr/>
              <a:tblGrid>
                <a:gridCol w="409350"/>
                <a:gridCol w="2168802"/>
                <a:gridCol w="892992"/>
                <a:gridCol w="891475"/>
                <a:gridCol w="876314"/>
                <a:gridCol w="978652"/>
                <a:gridCol w="1127231"/>
              </a:tblGrid>
              <a:tr h="544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Наименование работ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Высокий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Примечание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48">
                <a:tc gridSpan="4">
                  <a:txBody>
                    <a:bodyPr/>
                    <a:lstStyle/>
                    <a:p>
                      <a:pPr indent="774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 год обучения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«Катапульта»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«Маятник»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«Башня»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«Ветровая мельница»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48">
                <a:tc gridSpan="4">
                  <a:txBody>
                    <a:bodyPr/>
                    <a:lstStyle/>
                    <a:p>
                      <a:pPr indent="774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 год обучения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«Машина будущего»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«Экскаватор»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«Роботележка»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48">
                <a:tc gridSpan="4">
                  <a:txBody>
                    <a:bodyPr/>
                    <a:lstStyle/>
                    <a:p>
                      <a:pPr indent="774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 год обучения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«Робо-танк»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48">
                <a:tc gridSpan="4">
                  <a:txBody>
                    <a:bodyPr/>
                    <a:lstStyle/>
                    <a:p>
                      <a:pPr indent="774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 год обучения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«Робот-паук»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«Вездеход»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48">
                <a:tc gridSpan="4">
                  <a:txBody>
                    <a:bodyPr/>
                    <a:lstStyle/>
                    <a:p>
                      <a:pPr indent="774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 год обучения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«Робот-кран»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«Робот-трасформер»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0" marR="67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332660"/>
          <a:ext cx="7632849" cy="6336698"/>
        </p:xfrm>
        <a:graphic>
          <a:graphicData uri="http://schemas.openxmlformats.org/drawingml/2006/table">
            <a:tbl>
              <a:tblPr/>
              <a:tblGrid>
                <a:gridCol w="425405"/>
                <a:gridCol w="2253852"/>
                <a:gridCol w="928011"/>
                <a:gridCol w="926436"/>
                <a:gridCol w="910679"/>
                <a:gridCol w="1017030"/>
                <a:gridCol w="1171436"/>
              </a:tblGrid>
              <a:tr h="46778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Высокий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Результат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Примечание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Иметь представление о составе конструктора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Правильно называть элементы набора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Классифицировать элементы по их назначению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Умение конструировать роботу для выполнения определенных действий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Работа с программным обеспечением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Выполнять сборку робота по инструкции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Выполнение зубчатой передачи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Решение циклических алгоритмов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Программировать движение робота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Выполнять алгоритм выравнивания робота по линии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74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347" marR="57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701</TotalTime>
  <Words>266</Words>
  <Application>Microsoft Office PowerPoint</Application>
  <PresentationFormat>Экран (4:3)</PresentationFormat>
  <Paragraphs>123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Изящная</vt:lpstr>
      <vt:lpstr>Точечный рисунок</vt:lpstr>
      <vt:lpstr>КРЕАТИВНОЕ МЫШЛЕНИЕ «Робототехника» МБОУ «Верхнеингашская ОШ» </vt:lpstr>
      <vt:lpstr>Цель и задачи</vt:lpstr>
      <vt:lpstr>Основные принципы организации занятий </vt:lpstr>
      <vt:lpstr>Метод соревнований  </vt:lpstr>
      <vt:lpstr>Работа по алгоритму</vt:lpstr>
      <vt:lpstr>Работа по алгоритму (программирование)</vt:lpstr>
      <vt:lpstr>моделирование</vt:lpstr>
      <vt:lpstr>Лист индивидуальных достижений</vt:lpstr>
      <vt:lpstr>Слайд 9</vt:lpstr>
      <vt:lpstr>План работы  занятий </vt:lpstr>
      <vt:lpstr>конструирование модели по готовому образцу</vt:lpstr>
      <vt:lpstr>конструирование модели по заданному условию</vt:lpstr>
      <vt:lpstr>конструирование модели по собственному замыслу</vt:lpstr>
      <vt:lpstr>конструирование модели по предложенной теме</vt:lpstr>
      <vt:lpstr>Результат</vt:lpstr>
      <vt:lpstr>Слайд 16</vt:lpstr>
      <vt:lpstr>Это интересно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</dc:title>
  <dc:creator>Библиотека</dc:creator>
  <cp:lastModifiedBy>Библиотека</cp:lastModifiedBy>
  <cp:revision>63</cp:revision>
  <dcterms:created xsi:type="dcterms:W3CDTF">2020-11-16T13:24:56Z</dcterms:created>
  <dcterms:modified xsi:type="dcterms:W3CDTF">2020-11-23T07:27:44Z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1119314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