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ED583-CEF2-4F00-89D1-3FF305B18AE5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84E9-90D4-42FE-9C31-C1DCD55E1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484784"/>
            <a:ext cx="1979712" cy="456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3096343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ИНТЕЛЛЕКТ-КАРТА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ТЕМЕ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«СКЕЛЕТ ЧЕЛОВЕКА»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r="19278"/>
          <a:stretch>
            <a:fillRect/>
          </a:stretch>
        </p:blipFill>
        <p:spPr bwMode="auto">
          <a:xfrm>
            <a:off x="0" y="2996952"/>
            <a:ext cx="1475656" cy="104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708920"/>
            <a:ext cx="1105990" cy="255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47864" y="3284984"/>
            <a:ext cx="38164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Скелет человека ͌</a:t>
            </a:r>
            <a:endParaRPr lang="ru-RU" sz="11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3707904" y="332656"/>
            <a:ext cx="36004" cy="2952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915816" y="332656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88024" y="33265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188640"/>
            <a:ext cx="252028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СКЕЛЕТ ГОЛОВЫ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260648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СКЕЛЕТ  ТУЛОВИЩА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0192" y="328498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200 костей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>
            <a:stCxn id="4" idx="2"/>
          </p:cNvCxnSpPr>
          <p:nvPr/>
        </p:nvCxnSpPr>
        <p:spPr>
          <a:xfrm flipH="1">
            <a:off x="4860032" y="3808204"/>
            <a:ext cx="396044" cy="1968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051720" y="400506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51720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60032" y="4005064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164288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4221088"/>
            <a:ext cx="3995936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СКЕЛЕТ  ВЕРХНИХ КОНЕЧНОСТЕЙ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040" y="4221088"/>
            <a:ext cx="3995936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СКЕЛЕТ  НИЖНИХ КОНЕЧНОСТЕЙ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051720" y="45811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948264" y="45811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55576" y="4869160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436096" y="4869160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55576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563888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436096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8244408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5085184"/>
            <a:ext cx="169168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Плечевой пояс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35696" y="5085184"/>
            <a:ext cx="252028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Свободная в. конечность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8224" y="5085184"/>
            <a:ext cx="255577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Свободная н. конечность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4008" y="5085184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Тазовый пояс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251520" y="76470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547664" y="548680"/>
            <a:ext cx="0" cy="1968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51520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3059832" y="76470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0" y="980728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Мозговая часть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35696" y="1556792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Лицевая часть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7596336" y="620688"/>
            <a:ext cx="8384" cy="20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4499992" y="836712"/>
            <a:ext cx="43204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49999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82047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139952" y="1052736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Позвоночник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08304" y="1052736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Грудная клетка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1268760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3779912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шейный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грудной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поясничный 5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крестцовый (5)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копчик (4-5)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56176" y="1340768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(груд.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позв.+ребра+грудина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7668344" y="1628800"/>
            <a:ext cx="8384" cy="20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444208" y="1844824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6444208" y="18448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8820472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96136" y="1916832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1-7 истинные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8-10 ложные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11-12 блуждающие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(колеблющиеся)</a:t>
            </a:r>
          </a:p>
          <a:p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7884368" y="1988840"/>
            <a:ext cx="1259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рукоядка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-тело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-мечевидный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отросток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0" y="5373216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лопатки 2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ключицы 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547664" y="5380672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плечо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предплечье: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локтевая + лучевая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кисть: запястье 8+пясть 5 +фаланги пальцев 14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211960" y="537321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(подвздошная 2 +седалищная 2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лобковая2)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12160" y="5445224"/>
            <a:ext cx="35283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бедро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голень: малоберцовая + большеберцовая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стопа: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предплюсна 7+плюсна 5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+ фаланги пальцев 14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835696" y="2060848"/>
            <a:ext cx="19442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носовые 2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скуловые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клиновидные 2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верхнечелюстная 1 (2!)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нижнечелюстная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79512" y="1484784"/>
            <a:ext cx="1512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лобная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затылочная 1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височные 2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теменные 2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93" grpId="0"/>
      <p:bldP spid="94" grpId="0"/>
      <p:bldP spid="95" grpId="0"/>
      <p:bldP spid="97" grpId="0"/>
      <p:bldP spid="98" grpId="0"/>
      <p:bldP spid="99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r="19278"/>
          <a:stretch>
            <a:fillRect/>
          </a:stretch>
        </p:blipFill>
        <p:spPr bwMode="auto">
          <a:xfrm>
            <a:off x="0" y="2996952"/>
            <a:ext cx="1475656" cy="104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708920"/>
            <a:ext cx="1105990" cy="255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55776" y="3284984"/>
            <a:ext cx="460851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Скелет человека ͌</a:t>
            </a:r>
            <a:endParaRPr lang="ru-RU" sz="11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3707904" y="332656"/>
            <a:ext cx="36004" cy="2952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915816" y="332656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88024" y="33265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188640"/>
            <a:ext cx="252028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СКЕЛЕТ ГОЛОВЫ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260648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СКЕЛЕТ  ТУЛОВИЩА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0192" y="328498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200 костей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>
            <a:stCxn id="4" idx="2"/>
          </p:cNvCxnSpPr>
          <p:nvPr/>
        </p:nvCxnSpPr>
        <p:spPr>
          <a:xfrm>
            <a:off x="4860032" y="3808204"/>
            <a:ext cx="0" cy="1968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051720" y="400506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51720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60032" y="4005064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164288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4221088"/>
            <a:ext cx="3995936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СКЕЛЕТ  ВЕРХНИХ КОНЕЧНОСТЕЙ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040" y="4221088"/>
            <a:ext cx="3995936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СКЕЛЕТ  НИЖНИХ КОНЕЧНОСТЕЙ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051720" y="45811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948264" y="45811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55576" y="4869160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436096" y="4869160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55576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563888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436096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8244408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5085184"/>
            <a:ext cx="169168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Плечевой пояс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35696" y="5085184"/>
            <a:ext cx="252028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Свободная в. конечность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8224" y="5085184"/>
            <a:ext cx="255577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Свободная н. конечность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4008" y="5085184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Тазовый пояс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251520" y="76470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547664" y="548680"/>
            <a:ext cx="0" cy="1968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51520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3059832" y="76470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0" y="980728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Мозговая часть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35696" y="1556792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Лицевая часть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7596336" y="620688"/>
            <a:ext cx="8384" cy="20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4499992" y="836712"/>
            <a:ext cx="43204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49999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82047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139952" y="1052736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Позвоночник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08304" y="1052736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Грудная клетка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1268760"/>
            <a:ext cx="1835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1475656" y="1844824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3779912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5.______________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56176" y="1340768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(груд.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позв.+ребра+грудина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7668344" y="1628800"/>
            <a:ext cx="8384" cy="20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444208" y="1844824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6444208" y="18448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8820472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96136" y="1916832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1-7 истинные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8-10 ложные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11-12 блуждающие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(колеблющиеся)</a:t>
            </a:r>
          </a:p>
          <a:p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7884368" y="1988840"/>
            <a:ext cx="1259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__________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__________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0" y="5373216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547664" y="538067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___________________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211960" y="53732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12160" y="544522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93" grpId="0"/>
      <p:bldP spid="94" grpId="0"/>
      <p:bldP spid="95" grpId="0"/>
      <p:bldP spid="97" grpId="0"/>
      <p:bldP spid="98" grpId="0"/>
      <p:bldP spid="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r="19278"/>
          <a:stretch>
            <a:fillRect/>
          </a:stretch>
        </p:blipFill>
        <p:spPr bwMode="auto">
          <a:xfrm>
            <a:off x="0" y="2996952"/>
            <a:ext cx="1475656" cy="104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708920"/>
            <a:ext cx="1105990" cy="255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55776" y="3284984"/>
            <a:ext cx="460851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Скелет человека ͌</a:t>
            </a:r>
            <a:endParaRPr lang="ru-RU" sz="11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3707904" y="332656"/>
            <a:ext cx="36004" cy="2952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915816" y="332656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88024" y="33265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188640"/>
            <a:ext cx="252028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СКЕЛЕТ ГОЛОВЫ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260648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СКЕЛЕТ  ТУЛОВИЩА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0192" y="328498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200 костей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>
            <a:stCxn id="4" idx="2"/>
          </p:cNvCxnSpPr>
          <p:nvPr/>
        </p:nvCxnSpPr>
        <p:spPr>
          <a:xfrm>
            <a:off x="4860032" y="3808204"/>
            <a:ext cx="0" cy="1968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051720" y="400506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51720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60032" y="4005064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164288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4221088"/>
            <a:ext cx="3995936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СКЕЛЕТ  ВЕРХНИХ КОНЕЧНОСТЕЙ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040" y="4221088"/>
            <a:ext cx="3995936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СКЕЛЕТ  НИЖНИХ КОНЕЧНОСТЕЙ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051720" y="45811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948264" y="45811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55576" y="4869160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436096" y="4869160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55576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563888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436096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8244408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5085184"/>
            <a:ext cx="169168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Плечевой пояс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35696" y="5085184"/>
            <a:ext cx="252028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Свободная в. конечность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8224" y="5085184"/>
            <a:ext cx="255577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Свободная н. конечность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4008" y="5085184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Тазовый пояс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251520" y="76470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547664" y="548680"/>
            <a:ext cx="0" cy="1968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51520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3059832" y="76470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0" y="980728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Мозговая часть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35696" y="1556792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Лицевая часть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7596336" y="620688"/>
            <a:ext cx="8384" cy="20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4499992" y="836712"/>
            <a:ext cx="43204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49999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82047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139952" y="1052736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Позвоночник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08304" y="1052736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Грудная клетка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1268760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1475656" y="1844824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лобная 1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затылочная 1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височные 2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теменные 2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3779912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шейный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грудной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поясничный 5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крестцовый (5)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копчик (4-5)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56176" y="1340768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(груд.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позв.+ребра+грудина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7668344" y="1628800"/>
            <a:ext cx="8384" cy="20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444208" y="1844824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6444208" y="18448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8820472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96136" y="1916832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1-7 истинные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8-10 ложные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11-12 блуждающие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(колеблющиеся)</a:t>
            </a:r>
          </a:p>
          <a:p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7884368" y="1988840"/>
            <a:ext cx="12596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рукоядка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-тело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-мечевидный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отросток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0" y="5373216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лопатки 2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ключицы 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547664" y="5380672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плечо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предплечье: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локтевая + лучевая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кисть: запястье 8+пясть 5 +фаланги пальцев 14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211960" y="537321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(подвздошная 2 +седалищная 2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лобковая2)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12160" y="5445224"/>
            <a:ext cx="35283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бедро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голень: малоберцовая + большеберцовая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стопа: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предплюсна 7+плюсна 5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+ фаланги пальцев 14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07504" y="1484784"/>
            <a:ext cx="12961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носовые 2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скуловые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клиновидные 2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верхнечелюстная 1 (2!)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нижнечелюстная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93" grpId="0"/>
      <p:bldP spid="94" grpId="0"/>
      <p:bldP spid="95" grpId="0"/>
      <p:bldP spid="97" grpId="0"/>
      <p:bldP spid="98" grpId="0"/>
      <p:bldP spid="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r="19278"/>
          <a:stretch>
            <a:fillRect/>
          </a:stretch>
        </p:blipFill>
        <p:spPr bwMode="auto">
          <a:xfrm>
            <a:off x="0" y="2996952"/>
            <a:ext cx="1475656" cy="104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708920"/>
            <a:ext cx="1105990" cy="255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55776" y="3284984"/>
            <a:ext cx="460851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Скелет человека ͌</a:t>
            </a:r>
            <a:endParaRPr lang="ru-RU" sz="11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3707904" y="332656"/>
            <a:ext cx="36004" cy="2952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915816" y="332656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88024" y="33265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528" y="188640"/>
            <a:ext cx="252028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СКЕЛЕТ ГОЛОВЫ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6176" y="260648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СКЕЛЕТ  ТУЛОВИЩА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00192" y="328498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200 костей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>
            <a:stCxn id="4" idx="2"/>
          </p:cNvCxnSpPr>
          <p:nvPr/>
        </p:nvCxnSpPr>
        <p:spPr>
          <a:xfrm>
            <a:off x="4860032" y="3808204"/>
            <a:ext cx="0" cy="1968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2051720" y="400506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51720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860032" y="4005064"/>
            <a:ext cx="230425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164288" y="400506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0" y="4221088"/>
            <a:ext cx="3995936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СКЕЛЕТ  ВЕРХНИХ КОНЕЧНОСТЕЙ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32040" y="4221088"/>
            <a:ext cx="3995936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СКЕЛЕТ  НИЖНИХ КОНЕЧНОСТЕЙ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2051720" y="45811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948264" y="4581128"/>
            <a:ext cx="0" cy="2880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755576" y="4869160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436096" y="4869160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55576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563888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436096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8244408" y="486916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5085184"/>
            <a:ext cx="169168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Плечевой пояс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35696" y="5085184"/>
            <a:ext cx="252028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Свободная в. конечность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8224" y="5085184"/>
            <a:ext cx="255577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Свободная н. конечность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44008" y="5085184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Тазовый пояс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251520" y="76470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547664" y="548680"/>
            <a:ext cx="0" cy="1968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51520" y="76470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3059832" y="76470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0" y="980728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Мозговая часть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35696" y="1556792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Лицевая часть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7596336" y="620688"/>
            <a:ext cx="8384" cy="20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4499992" y="836712"/>
            <a:ext cx="43204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49999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820472" y="83671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139952" y="1052736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Позвоночник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08304" y="1052736"/>
            <a:ext cx="18356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Грудная клетка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1268760"/>
            <a:ext cx="1835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1475656" y="1844824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77" name="TextBox 76"/>
          <p:cNvSpPr txBox="1"/>
          <p:nvPr/>
        </p:nvSpPr>
        <p:spPr>
          <a:xfrm>
            <a:off x="3779912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5.______________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56176" y="1340768"/>
            <a:ext cx="320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(груд.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позв.+ребра+грудина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7668344" y="1628800"/>
            <a:ext cx="8384" cy="2076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6444208" y="1844824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6444208" y="18448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8820472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96136" y="1916832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1-7 истинные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8-10 ложные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11-12 блуждающие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(колеблющиеся)</a:t>
            </a:r>
          </a:p>
          <a:p>
            <a:endParaRPr lang="ru-RU" dirty="0"/>
          </a:p>
        </p:txBody>
      </p:sp>
      <p:sp>
        <p:nvSpPr>
          <p:cNvPr id="94" name="TextBox 93"/>
          <p:cNvSpPr txBox="1"/>
          <p:nvPr/>
        </p:nvSpPr>
        <p:spPr>
          <a:xfrm>
            <a:off x="7884368" y="1988840"/>
            <a:ext cx="1259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__________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__________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0" y="5373216"/>
            <a:ext cx="1547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547664" y="538067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___________________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211960" y="537321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(подвздошная 2 +седалищная 2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 лобковая2)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12160" y="5445224"/>
            <a:ext cx="35283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бедро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голень: малоберцовая + большеберцовая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стопа: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предплюсна 7+плюсна 5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+ фаланги пальцев 14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93" grpId="0"/>
      <p:bldP spid="94" grpId="0"/>
      <p:bldP spid="95" grpId="0"/>
      <p:bldP spid="97" grpId="0"/>
      <p:bldP spid="98" grpId="0"/>
      <p:bldP spid="9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456</Words>
  <Application>Microsoft Office PowerPoint</Application>
  <PresentationFormat>Экран (4:3)</PresentationFormat>
  <Paragraphs>191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ИНТЕЛЛЕКТ-КАРТА ПО ТЕМЕ «СКЕЛЕТ ЧЕЛОВЕКА»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ИНТЕЛЛЕКТ-КАРТА ПО ТЕМЕ «СКЕЛЕТ ЧЕЛОВЕКА» </dc:title>
  <dc:creator>Николай</dc:creator>
  <cp:lastModifiedBy>IrVikt</cp:lastModifiedBy>
  <cp:revision>9</cp:revision>
  <dcterms:created xsi:type="dcterms:W3CDTF">2019-09-29T13:47:52Z</dcterms:created>
  <dcterms:modified xsi:type="dcterms:W3CDTF">2020-03-01T12:45:39Z</dcterms:modified>
</cp:coreProperties>
</file>