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0502E-3AC5-4306-9E98-99B11FAE0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чтению на английском языке учеников младшего   возраста на примере УМК </a:t>
            </a:r>
            <a:r>
              <a:rPr lang="en-US" dirty="0" smtClean="0"/>
              <a:t>“Forward”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73666E-877E-48BA-B728-B6A83BBA5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400" b="1" dirty="0" smtClean="0"/>
              <a:t>МБОУ «Тинская СШ №3 им. В. Т. Комовича»</a:t>
            </a:r>
          </a:p>
          <a:p>
            <a:r>
              <a:rPr lang="ru-RU" sz="4400" b="1" dirty="0" err="1" smtClean="0"/>
              <a:t>Суялко</a:t>
            </a:r>
            <a:r>
              <a:rPr lang="ru-RU" sz="4400" b="1" dirty="0" smtClean="0"/>
              <a:t> Л.Г.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6604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296E61-5BF2-4557-BC98-F8BF0850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7D3AE39-C246-463C-9848-FB5F6961C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98" y="493986"/>
            <a:ext cx="10510344" cy="5990897"/>
          </a:xfrm>
        </p:spPr>
      </p:pic>
    </p:spTree>
    <p:extLst>
      <p:ext uri="{BB962C8B-B14F-4D97-AF65-F5344CB8AC3E}">
        <p14:creationId xmlns:p14="http://schemas.microsoft.com/office/powerpoint/2010/main" xmlns="" val="21415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5EE68-D552-46EB-8389-BBBA155C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6FDC8EA-AC81-4DBB-BA33-8C3C82DCC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69" y="536029"/>
            <a:ext cx="9301655" cy="6022426"/>
          </a:xfrm>
        </p:spPr>
      </p:pic>
    </p:spTree>
    <p:extLst>
      <p:ext uri="{BB962C8B-B14F-4D97-AF65-F5344CB8AC3E}">
        <p14:creationId xmlns:p14="http://schemas.microsoft.com/office/powerpoint/2010/main" xmlns="" val="358542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A9C553-BDF7-44EF-89D4-33E4DF2B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9487927-C323-4EE2-9DF9-68895182D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14" y="609600"/>
            <a:ext cx="9827172" cy="5885793"/>
          </a:xfrm>
        </p:spPr>
      </p:pic>
    </p:spTree>
    <p:extLst>
      <p:ext uri="{BB962C8B-B14F-4D97-AF65-F5344CB8AC3E}">
        <p14:creationId xmlns:p14="http://schemas.microsoft.com/office/powerpoint/2010/main" xmlns="" val="165098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E5082-86DE-4E48-B784-463FAB24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D8A388-98BD-405C-9C28-397983E7E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70" y="441434"/>
            <a:ext cx="9459310" cy="6274676"/>
          </a:xfrm>
        </p:spPr>
      </p:pic>
    </p:spTree>
    <p:extLst>
      <p:ext uri="{BB962C8B-B14F-4D97-AF65-F5344CB8AC3E}">
        <p14:creationId xmlns:p14="http://schemas.microsoft.com/office/powerpoint/2010/main" xmlns="" val="293782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3C81C-0AB2-4F17-B30A-EEAB930A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763744B-C7AC-43A1-9D7E-D4315CAC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76" y="409903"/>
            <a:ext cx="9669517" cy="6316717"/>
          </a:xfrm>
        </p:spPr>
      </p:pic>
    </p:spTree>
    <p:extLst>
      <p:ext uri="{BB962C8B-B14F-4D97-AF65-F5344CB8AC3E}">
        <p14:creationId xmlns:p14="http://schemas.microsoft.com/office/powerpoint/2010/main" xmlns="" val="118114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511C0-8461-47A4-85B6-96EBC762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247E9A-869B-4701-8C43-83E4CB511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890" y="430924"/>
            <a:ext cx="9469820" cy="6427076"/>
          </a:xfrm>
        </p:spPr>
      </p:pic>
    </p:spTree>
    <p:extLst>
      <p:ext uri="{BB962C8B-B14F-4D97-AF65-F5344CB8AC3E}">
        <p14:creationId xmlns:p14="http://schemas.microsoft.com/office/powerpoint/2010/main" xmlns="" val="38492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DA61AF-1617-48DD-A1C5-C6550979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93B4C7-E059-45E2-A355-36BE29A69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55" y="336331"/>
            <a:ext cx="9953297" cy="6758151"/>
          </a:xfrm>
        </p:spPr>
      </p:pic>
    </p:spTree>
    <p:extLst>
      <p:ext uri="{BB962C8B-B14F-4D97-AF65-F5344CB8AC3E}">
        <p14:creationId xmlns:p14="http://schemas.microsoft.com/office/powerpoint/2010/main" xmlns="" val="257598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3D8680-178F-4F6C-8DE8-4A72A61F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CFE1EAA-2D2F-42F4-AF93-DCADF7EA5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80" y="357352"/>
            <a:ext cx="10531366" cy="6337738"/>
          </a:xfrm>
        </p:spPr>
      </p:pic>
    </p:spTree>
    <p:extLst>
      <p:ext uri="{BB962C8B-B14F-4D97-AF65-F5344CB8AC3E}">
        <p14:creationId xmlns:p14="http://schemas.microsoft.com/office/powerpoint/2010/main" xmlns="" val="121576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D75B0-8F9F-46F0-BCC6-F8D9819E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5212CCB-A262-4201-A142-CDA788D3E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25822"/>
            <a:ext cx="9528211" cy="6316716"/>
          </a:xfrm>
        </p:spPr>
      </p:pic>
    </p:spTree>
    <p:extLst>
      <p:ext uri="{BB962C8B-B14F-4D97-AF65-F5344CB8AC3E}">
        <p14:creationId xmlns:p14="http://schemas.microsoft.com/office/powerpoint/2010/main" xmlns="" val="509231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8F4214-6669-41F3-88BF-87378E00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D06EFF-6D49-4964-AB15-2C443E03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890" y="294290"/>
            <a:ext cx="8954813" cy="6348248"/>
          </a:xfrm>
        </p:spPr>
      </p:pic>
    </p:spTree>
    <p:extLst>
      <p:ext uri="{BB962C8B-B14F-4D97-AF65-F5344CB8AC3E}">
        <p14:creationId xmlns:p14="http://schemas.microsoft.com/office/powerpoint/2010/main" xmlns="" val="88150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53D77-FE10-4A25-AD70-6BC50BA3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AC0861F-0294-41E1-8E70-231A68DCF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80" y="388189"/>
            <a:ext cx="8983688" cy="6124753"/>
          </a:xfrm>
        </p:spPr>
      </p:pic>
    </p:spTree>
    <p:extLst>
      <p:ext uri="{BB962C8B-B14F-4D97-AF65-F5344CB8AC3E}">
        <p14:creationId xmlns:p14="http://schemas.microsoft.com/office/powerpoint/2010/main" xmlns="" val="244163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5F4E3A-7272-4D02-ADDB-6D5448A1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36E22A1-719A-4E34-8165-32F7B5F32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03" y="451945"/>
            <a:ext cx="9553904" cy="6406055"/>
          </a:xfrm>
        </p:spPr>
      </p:pic>
    </p:spTree>
    <p:extLst>
      <p:ext uri="{BB962C8B-B14F-4D97-AF65-F5344CB8AC3E}">
        <p14:creationId xmlns:p14="http://schemas.microsoft.com/office/powerpoint/2010/main" xmlns="" val="284045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79531-BB2F-4B53-8246-C2802999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639FA7E-A2CF-4126-BC47-072F9C633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57352"/>
            <a:ext cx="9917094" cy="6337738"/>
          </a:xfrm>
        </p:spPr>
      </p:pic>
    </p:spTree>
    <p:extLst>
      <p:ext uri="{BB962C8B-B14F-4D97-AF65-F5344CB8AC3E}">
        <p14:creationId xmlns:p14="http://schemas.microsoft.com/office/powerpoint/2010/main" xmlns="" val="3179176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B9976-8361-4D9D-A579-DCB867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CFF2020-44EB-4E65-BE9B-7F365963F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525517"/>
            <a:ext cx="10043218" cy="6222123"/>
          </a:xfrm>
        </p:spPr>
      </p:pic>
    </p:spTree>
    <p:extLst>
      <p:ext uri="{BB962C8B-B14F-4D97-AF65-F5344CB8AC3E}">
        <p14:creationId xmlns:p14="http://schemas.microsoft.com/office/powerpoint/2010/main" xmlns="" val="199774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6ADA2-820D-40CC-9417-CA81AA88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C72B88F-2188-479B-9550-74FB5529B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393" y="252248"/>
            <a:ext cx="10268607" cy="6316718"/>
          </a:xfrm>
        </p:spPr>
      </p:pic>
    </p:spTree>
    <p:extLst>
      <p:ext uri="{BB962C8B-B14F-4D97-AF65-F5344CB8AC3E}">
        <p14:creationId xmlns:p14="http://schemas.microsoft.com/office/powerpoint/2010/main" xmlns="" val="381562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37F7F-9CA0-4CB8-AA28-2A67F41C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57CF897-719F-4B39-9AD2-E8508E3E7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62760"/>
            <a:ext cx="9538721" cy="6369268"/>
          </a:xfrm>
        </p:spPr>
      </p:pic>
    </p:spTree>
    <p:extLst>
      <p:ext uri="{BB962C8B-B14F-4D97-AF65-F5344CB8AC3E}">
        <p14:creationId xmlns:p14="http://schemas.microsoft.com/office/powerpoint/2010/main" xmlns="" val="269540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0685F-CA8F-440F-ABB7-2DA19A81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5B9C495-9870-4AE7-A862-C018A73C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17" y="483476"/>
            <a:ext cx="9207062" cy="6222123"/>
          </a:xfrm>
        </p:spPr>
      </p:pic>
    </p:spTree>
    <p:extLst>
      <p:ext uri="{BB962C8B-B14F-4D97-AF65-F5344CB8AC3E}">
        <p14:creationId xmlns:p14="http://schemas.microsoft.com/office/powerpoint/2010/main" xmlns="" val="4266026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188E7-2DAF-4472-B48D-B1A14166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F6CB8D-2894-4A20-9DB1-067F11AA4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86" y="262759"/>
            <a:ext cx="9911255" cy="6390289"/>
          </a:xfrm>
        </p:spPr>
      </p:pic>
    </p:spTree>
    <p:extLst>
      <p:ext uri="{BB962C8B-B14F-4D97-AF65-F5344CB8AC3E}">
        <p14:creationId xmlns:p14="http://schemas.microsoft.com/office/powerpoint/2010/main" xmlns="" val="1143156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E223A-B8DB-4818-A84E-1E4843D5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C62C9A9-4457-4028-B26D-C0E9A136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76" y="178676"/>
            <a:ext cx="10152993" cy="6463862"/>
          </a:xfrm>
        </p:spPr>
      </p:pic>
    </p:spTree>
    <p:extLst>
      <p:ext uri="{BB962C8B-B14F-4D97-AF65-F5344CB8AC3E}">
        <p14:creationId xmlns:p14="http://schemas.microsoft.com/office/powerpoint/2010/main" xmlns="" val="242935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535A7-4C3D-4802-94CD-D1F8FA22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4AA3A3B-3560-4469-A9AE-F05CA795A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80" y="231228"/>
            <a:ext cx="10163504" cy="6516413"/>
          </a:xfrm>
        </p:spPr>
      </p:pic>
    </p:spTree>
    <p:extLst>
      <p:ext uri="{BB962C8B-B14F-4D97-AF65-F5344CB8AC3E}">
        <p14:creationId xmlns:p14="http://schemas.microsoft.com/office/powerpoint/2010/main" xmlns="" val="426379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B2F81-2A97-483B-B03F-662F22F4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3293AE7-6E70-4E88-A3BB-EF6A71737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45" y="231228"/>
            <a:ext cx="10163503" cy="6505903"/>
          </a:xfrm>
        </p:spPr>
      </p:pic>
    </p:spTree>
    <p:extLst>
      <p:ext uri="{BB962C8B-B14F-4D97-AF65-F5344CB8AC3E}">
        <p14:creationId xmlns:p14="http://schemas.microsoft.com/office/powerpoint/2010/main" xmlns="" val="316147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D3939D-10B8-439F-A418-C44B177C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2584EF9-6801-44B8-A163-D9B43F710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07" y="609600"/>
            <a:ext cx="10510345" cy="5948855"/>
          </a:xfrm>
        </p:spPr>
      </p:pic>
    </p:spTree>
    <p:extLst>
      <p:ext uri="{BB962C8B-B14F-4D97-AF65-F5344CB8AC3E}">
        <p14:creationId xmlns:p14="http://schemas.microsoft.com/office/powerpoint/2010/main" xmlns="" val="3766911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E0010-6530-4C95-BBDE-8251DABF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60382F2-6B9C-418C-910B-AA869B860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04800"/>
            <a:ext cx="9780459" cy="6463862"/>
          </a:xfrm>
        </p:spPr>
      </p:pic>
    </p:spTree>
    <p:extLst>
      <p:ext uri="{BB962C8B-B14F-4D97-AF65-F5344CB8AC3E}">
        <p14:creationId xmlns:p14="http://schemas.microsoft.com/office/powerpoint/2010/main" xmlns="" val="4047081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BD987-F895-474B-8AE9-85E1EC95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9DFA058-AB13-4D00-9F8D-634778FE8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745" y="325822"/>
            <a:ext cx="10026869" cy="6532178"/>
          </a:xfrm>
        </p:spPr>
      </p:pic>
    </p:spTree>
    <p:extLst>
      <p:ext uri="{BB962C8B-B14F-4D97-AF65-F5344CB8AC3E}">
        <p14:creationId xmlns:p14="http://schemas.microsoft.com/office/powerpoint/2010/main" xmlns="" val="2951215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3B0B3-1454-47E4-8AAA-F5372CC3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4D7A279-FA3C-4E65-9EDE-46E2885CA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504497"/>
            <a:ext cx="9864542" cy="6353503"/>
          </a:xfrm>
        </p:spPr>
      </p:pic>
    </p:spTree>
    <p:extLst>
      <p:ext uri="{BB962C8B-B14F-4D97-AF65-F5344CB8AC3E}">
        <p14:creationId xmlns:p14="http://schemas.microsoft.com/office/powerpoint/2010/main" xmlns="" val="574294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D16DD-D1E5-4482-B613-9E1B3D73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5FE4DD-8D7B-42EF-85AF-AE929229E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72966"/>
            <a:ext cx="9423107" cy="6095999"/>
          </a:xfrm>
        </p:spPr>
      </p:pic>
    </p:spTree>
    <p:extLst>
      <p:ext uri="{BB962C8B-B14F-4D97-AF65-F5344CB8AC3E}">
        <p14:creationId xmlns:p14="http://schemas.microsoft.com/office/powerpoint/2010/main" xmlns="" val="3859886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1D6A3-3560-4A2A-B8A6-52AA2F9A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BE2447A-A363-45A0-8EE0-D4375C82B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80" y="609600"/>
            <a:ext cx="9984828" cy="5854262"/>
          </a:xfrm>
        </p:spPr>
      </p:pic>
    </p:spTree>
    <p:extLst>
      <p:ext uri="{BB962C8B-B14F-4D97-AF65-F5344CB8AC3E}">
        <p14:creationId xmlns:p14="http://schemas.microsoft.com/office/powerpoint/2010/main" xmlns="" val="240938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3D198-9F8A-46EF-B41C-82988EB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4D790FF-367D-44D4-BF9F-D216195CD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08" y="357352"/>
            <a:ext cx="10237076" cy="6159061"/>
          </a:xfrm>
        </p:spPr>
      </p:pic>
    </p:spTree>
    <p:extLst>
      <p:ext uri="{BB962C8B-B14F-4D97-AF65-F5344CB8AC3E}">
        <p14:creationId xmlns:p14="http://schemas.microsoft.com/office/powerpoint/2010/main" xmlns="" val="298362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8DE19-1F34-46A8-90E7-26764CBE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092F2D-3A7C-472A-ADED-488389BF4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94" y="472966"/>
            <a:ext cx="9438290" cy="6274675"/>
          </a:xfrm>
        </p:spPr>
      </p:pic>
    </p:spTree>
    <p:extLst>
      <p:ext uri="{BB962C8B-B14F-4D97-AF65-F5344CB8AC3E}">
        <p14:creationId xmlns:p14="http://schemas.microsoft.com/office/powerpoint/2010/main" xmlns="" val="110889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72B6D-8C63-481E-8B13-C3B875D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A26A236-19F4-44E1-AF0D-2EDD4EA2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379" y="609600"/>
            <a:ext cx="9606455" cy="5854262"/>
          </a:xfrm>
        </p:spPr>
      </p:pic>
    </p:spTree>
    <p:extLst>
      <p:ext uri="{BB962C8B-B14F-4D97-AF65-F5344CB8AC3E}">
        <p14:creationId xmlns:p14="http://schemas.microsoft.com/office/powerpoint/2010/main" xmlns="" val="212286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7D28F-506B-4D4C-B7AD-55C417C3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0EA15A8-A748-4A91-A421-FC9221805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910" y="609600"/>
            <a:ext cx="8229600" cy="5843752"/>
          </a:xfrm>
        </p:spPr>
      </p:pic>
    </p:spTree>
    <p:extLst>
      <p:ext uri="{BB962C8B-B14F-4D97-AF65-F5344CB8AC3E}">
        <p14:creationId xmlns:p14="http://schemas.microsoft.com/office/powerpoint/2010/main" xmlns="" val="206217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686B19-D8E5-49DA-91A6-18B2648F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C611900-7476-4AF5-A002-E8A5DB538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524" y="609600"/>
            <a:ext cx="9543393" cy="5906814"/>
          </a:xfrm>
        </p:spPr>
      </p:pic>
    </p:spTree>
    <p:extLst>
      <p:ext uri="{BB962C8B-B14F-4D97-AF65-F5344CB8AC3E}">
        <p14:creationId xmlns:p14="http://schemas.microsoft.com/office/powerpoint/2010/main" xmlns="" val="375319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7E166-6ACB-425B-9308-1528DC09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694C3B-062E-49D8-A80A-E04C7652A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98" y="493986"/>
            <a:ext cx="10058400" cy="6159062"/>
          </a:xfrm>
        </p:spPr>
      </p:pic>
    </p:spTree>
    <p:extLst>
      <p:ext uri="{BB962C8B-B14F-4D97-AF65-F5344CB8AC3E}">
        <p14:creationId xmlns:p14="http://schemas.microsoft.com/office/powerpoint/2010/main" xmlns="" val="6030177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31</Words>
  <Application>Microsoft Office PowerPoint</Application>
  <PresentationFormat>Произвольный</PresentationFormat>
  <Paragraphs>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Обучение чтению на английском языке учеников младшего   возраста на примере УМК “Forward”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Нина Дмитриевна</cp:lastModifiedBy>
  <cp:revision>6</cp:revision>
  <dcterms:created xsi:type="dcterms:W3CDTF">2020-08-24T17:07:15Z</dcterms:created>
  <dcterms:modified xsi:type="dcterms:W3CDTF">2020-08-31T12:00:50Z</dcterms:modified>
</cp:coreProperties>
</file>