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57" r:id="rId3"/>
    <p:sldId id="261" r:id="rId4"/>
    <p:sldId id="262" r:id="rId5"/>
    <p:sldId id="263" r:id="rId6"/>
    <p:sldId id="260" r:id="rId7"/>
    <p:sldId id="264" r:id="rId8"/>
    <p:sldId id="265" r:id="rId9"/>
    <p:sldId id="266" r:id="rId10"/>
    <p:sldId id="280" r:id="rId11"/>
    <p:sldId id="267" r:id="rId12"/>
    <p:sldId id="268" r:id="rId13"/>
    <p:sldId id="269" r:id="rId14"/>
    <p:sldId id="270" r:id="rId15"/>
    <p:sldId id="258" r:id="rId16"/>
    <p:sldId id="281" r:id="rId17"/>
    <p:sldId id="259" r:id="rId18"/>
    <p:sldId id="256" r:id="rId19"/>
    <p:sldId id="274" r:id="rId20"/>
    <p:sldId id="273" r:id="rId21"/>
    <p:sldId id="276" r:id="rId22"/>
    <p:sldId id="271" r:id="rId23"/>
    <p:sldId id="272" r:id="rId24"/>
    <p:sldId id="275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2CEDB2C-A12D-49EC-96D5-529AACFF546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7048C44-0CB1-403D-B217-A41AA961E0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DB2C-A12D-49EC-96D5-529AACFF546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8C44-0CB1-403D-B217-A41AA961E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DB2C-A12D-49EC-96D5-529AACFF546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8C44-0CB1-403D-B217-A41AA961E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CEDB2C-A12D-49EC-96D5-529AACFF546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048C44-0CB1-403D-B217-A41AA961E02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2CEDB2C-A12D-49EC-96D5-529AACFF546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7048C44-0CB1-403D-B217-A41AA961E0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DB2C-A12D-49EC-96D5-529AACFF546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8C44-0CB1-403D-B217-A41AA961E02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DB2C-A12D-49EC-96D5-529AACFF546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8C44-0CB1-403D-B217-A41AA961E02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CEDB2C-A12D-49EC-96D5-529AACFF546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048C44-0CB1-403D-B217-A41AA961E0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DB2C-A12D-49EC-96D5-529AACFF546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8C44-0CB1-403D-B217-A41AA961E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CEDB2C-A12D-49EC-96D5-529AACFF546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048C44-0CB1-403D-B217-A41AA961E02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CEDB2C-A12D-49EC-96D5-529AACFF546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048C44-0CB1-403D-B217-A41AA961E02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CEDB2C-A12D-49EC-96D5-529AACFF546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048C44-0CB1-403D-B217-A41AA961E0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Не допускается дискриминация по признакам расы, этнической принадлежности, происхождения, пола, </a:t>
            </a:r>
            <a:r>
              <a:rPr lang="ru-RU" sz="3200" dirty="0" err="1" smtClean="0">
                <a:solidFill>
                  <a:srgbClr val="002060"/>
                </a:solidFill>
              </a:rPr>
              <a:t>гендерной</a:t>
            </a:r>
            <a:r>
              <a:rPr lang="ru-RU" sz="3200" dirty="0" smtClean="0">
                <a:solidFill>
                  <a:srgbClr val="002060"/>
                </a:solidFill>
              </a:rPr>
              <a:t> идентичности, сексуальной ориентации, религии, инвалидности или болезней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>
              <a:buNone/>
            </a:pPr>
            <a:r>
              <a:rPr lang="ru-RU" dirty="0" smtClean="0"/>
              <a:t>Выдержка </a:t>
            </a:r>
            <a:r>
              <a:rPr lang="ru-RU" dirty="0" smtClean="0"/>
              <a:t>из правил сообщества </a:t>
            </a:r>
            <a:r>
              <a:rPr lang="ru-RU" dirty="0" err="1" smtClean="0"/>
              <a:t>Instagram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pPr fontAlgn="base"/>
            <a:r>
              <a:rPr lang="ru-RU" sz="3200" dirty="0" smtClean="0"/>
              <a:t>Вскоре администрация принесла Чарли свои извинения за случившееся, сославшись на досадную ошибку. Но мать двойняшек развернула в "</a:t>
            </a:r>
            <a:r>
              <a:rPr lang="ru-RU" sz="3200" dirty="0" err="1" smtClean="0"/>
              <a:t>Твиттере</a:t>
            </a:r>
            <a:r>
              <a:rPr lang="ru-RU" sz="3200" dirty="0" smtClean="0"/>
              <a:t>" кампанию по осуждению действий "</a:t>
            </a:r>
            <a:r>
              <a:rPr lang="ru-RU" sz="3200" dirty="0" err="1" smtClean="0"/>
              <a:t>Инстаграма</a:t>
            </a:r>
            <a:r>
              <a:rPr lang="ru-RU" sz="3200" dirty="0" smtClean="0"/>
              <a:t>". Её поддержали тысячи пользователей сети. В конце концов удалённый пост был восстановлен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147248" cy="5997280"/>
          </a:xfrm>
        </p:spPr>
        <p:txBody>
          <a:bodyPr>
            <a:normAutofit/>
          </a:bodyPr>
          <a:lstStyle/>
          <a:p>
            <a:r>
              <a:rPr lang="ru-RU" dirty="0" smtClean="0"/>
              <a:t>"Раньше я очень сильно переживала из-за оскорбительных комментариев под нашими фото, — рассказывает Чарли. — Но потом поняла, что их оставляют люди, живущие без цели и смысла, которые жаждут лишь привлечь внимание к собственной персоне. Дискриминация существовала всегда, и с развитием </a:t>
            </a:r>
            <a:r>
              <a:rPr lang="ru-RU" dirty="0" err="1" smtClean="0"/>
              <a:t>онлайн-платформ</a:t>
            </a:r>
            <a:r>
              <a:rPr lang="ru-RU" dirty="0" smtClean="0"/>
              <a:t> её проявление только усилилось. Сегодня очень легко оскорбить другого человека и избежать ответственности. Сейчас я занимаюсь благотворительным проектом "Больше, чем лицо", в рамках которого рассказываю школьникам и их родителям о том, что жизнь не ограничивается непрестанной публикацией </a:t>
            </a:r>
            <a:r>
              <a:rPr lang="ru-RU" dirty="0" err="1" smtClean="0"/>
              <a:t>селфи</a:t>
            </a:r>
            <a:r>
              <a:rPr lang="ru-RU" dirty="0" smtClean="0"/>
              <a:t> и </a:t>
            </a:r>
            <a:r>
              <a:rPr lang="ru-RU" dirty="0" err="1" smtClean="0"/>
              <a:t>троллингом</a:t>
            </a:r>
            <a:r>
              <a:rPr lang="ru-RU" dirty="0" smtClean="0"/>
              <a:t> в </a:t>
            </a:r>
            <a:r>
              <a:rPr lang="ru-RU" dirty="0" err="1" smtClean="0"/>
              <a:t>соцсетях</a:t>
            </a:r>
            <a:r>
              <a:rPr lang="ru-RU" dirty="0" smtClean="0"/>
              <a:t>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075240" cy="4773144"/>
          </a:xfrm>
        </p:spPr>
        <p:txBody>
          <a:bodyPr>
            <a:normAutofit/>
          </a:bodyPr>
          <a:lstStyle/>
          <a:p>
            <a:r>
              <a:rPr lang="ru-RU" dirty="0" smtClean="0"/>
              <a:t>"</a:t>
            </a:r>
            <a:r>
              <a:rPr lang="ru-RU" sz="3600" dirty="0" smtClean="0"/>
              <a:t>Судить человека следует не по внешности, а по поступкам, — уверена Чарли. — Я знала людей красивых снаружи, но гнилых внутри. Чтобы понять человека, нужно время. Лицо — лишь часть его истории".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704856" cy="583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800" dirty="0" smtClean="0">
              <a:solidFill>
                <a:srgbClr val="FF0000"/>
              </a:solidFill>
            </a:endParaRP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ДИСКРИМИНАЦИЯ?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Дискриминация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4000" dirty="0" smtClean="0"/>
              <a:t>(</a:t>
            </a:r>
            <a:r>
              <a:rPr lang="ru-RU" sz="4000" dirty="0" smtClean="0">
                <a:hlinkClick r:id="rId2" tooltip="Латинский язык"/>
              </a:rPr>
              <a:t>лат.</a:t>
            </a:r>
            <a:r>
              <a:rPr lang="ru-RU" sz="4000" dirty="0" smtClean="0"/>
              <a:t> </a:t>
            </a:r>
            <a:r>
              <a:rPr lang="ru-RU" sz="4000" i="1" dirty="0" err="1" smtClean="0"/>
              <a:t>discriminatio</a:t>
            </a:r>
            <a:r>
              <a:rPr lang="ru-RU" sz="4000" dirty="0" smtClean="0"/>
              <a:t> «различаю») — негативное или предвзятое отношение к человеку, или лишение его определённых прав на основании наличия какого-то </a:t>
            </a:r>
            <a:r>
              <a:rPr lang="ru-RU" sz="4000" dirty="0" smtClean="0"/>
              <a:t>признака.</a:t>
            </a:r>
            <a:endParaRPr lang="ru-RU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КОНСТИТУЦИЯ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Статья 29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dirty="0" smtClean="0"/>
              <a:t>1. Каждому гарантируется свобода мысли и слова.</a:t>
            </a:r>
          </a:p>
          <a:p>
            <a:pPr>
              <a:buNone/>
            </a:pPr>
            <a:r>
              <a:rPr lang="ru-RU" dirty="0" smtClean="0"/>
              <a:t>2. Не допускаются пропаганда или агитация, возбуждающие социальную, расовую, национальную или религиозную ненависть и вражду. Запрещается пропаганда социального, расового, национального, религиозного или языкового превосходства.</a:t>
            </a:r>
          </a:p>
          <a:p>
            <a:pPr>
              <a:buNone/>
            </a:pPr>
            <a:r>
              <a:rPr lang="ru-RU" dirty="0" smtClean="0"/>
              <a:t>3. Никто не может быть принужден к выражению своих мнений и убеждений или отказу от них.</a:t>
            </a:r>
          </a:p>
          <a:p>
            <a:pPr>
              <a:buNone/>
            </a:pPr>
            <a:r>
              <a:rPr lang="ru-RU" dirty="0" smtClean="0"/>
              <a:t>4. Каждый имеет право свободно искать, получать, передавать, производить и распространять информацию любым законным способом. </a:t>
            </a:r>
            <a:r>
              <a:rPr lang="ru-RU" dirty="0" smtClean="0"/>
              <a:t>Перечень</a:t>
            </a:r>
            <a:r>
              <a:rPr lang="ru-RU" dirty="0" smtClean="0"/>
              <a:t> сведений, составляющих государственную тайну, определяется федеральным законом.</a:t>
            </a:r>
          </a:p>
          <a:p>
            <a:pPr>
              <a:buNone/>
            </a:pPr>
            <a:r>
              <a:rPr lang="ru-RU" dirty="0" smtClean="0"/>
              <a:t>5. Гарантируется свобода массовой информации. Цензура запрещается.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484784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Формирование глобальных компетенций через</a:t>
            </a:r>
            <a:br>
              <a:rPr lang="ru-RU" sz="3600" dirty="0" smtClean="0"/>
            </a:br>
            <a:r>
              <a:rPr lang="ru-RU" sz="3600" dirty="0" smtClean="0"/>
              <a:t> кейс-технологию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Сударева</a:t>
            </a:r>
            <a:r>
              <a:rPr lang="ru-RU" dirty="0" smtClean="0"/>
              <a:t> Любовь Викторовна,</a:t>
            </a:r>
          </a:p>
          <a:p>
            <a:r>
              <a:rPr lang="ru-RU" dirty="0" smtClean="0"/>
              <a:t> учитель истории и обществознания</a:t>
            </a:r>
          </a:p>
          <a:p>
            <a:r>
              <a:rPr lang="ru-RU" dirty="0" smtClean="0"/>
              <a:t> МБОУ «</a:t>
            </a:r>
            <a:r>
              <a:rPr lang="ru-RU" dirty="0" err="1" smtClean="0"/>
              <a:t>Нижнеингашская</a:t>
            </a:r>
            <a:r>
              <a:rPr lang="ru-RU" dirty="0" smtClean="0"/>
              <a:t> СШ № 2»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0022-022-Soderzhanie-ponjatija-kompetents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5"/>
            <a:ext cx="8208912" cy="6120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Гуманизм?</a:t>
            </a:r>
          </a:p>
          <a:p>
            <a:pPr algn="ctr">
              <a:buNone/>
            </a:pPr>
            <a:r>
              <a:rPr lang="ru-RU" sz="3600" dirty="0" smtClean="0"/>
              <a:t>Толерантность?</a:t>
            </a:r>
          </a:p>
          <a:p>
            <a:pPr algn="ctr">
              <a:buNone/>
            </a:pPr>
            <a:r>
              <a:rPr lang="ru-RU" sz="3600" dirty="0" smtClean="0"/>
              <a:t>Дружба?</a:t>
            </a:r>
          </a:p>
          <a:p>
            <a:pPr algn="ctr">
              <a:buNone/>
            </a:pPr>
            <a:r>
              <a:rPr lang="ru-RU" sz="3600" dirty="0" smtClean="0"/>
              <a:t>Терпимость?</a:t>
            </a:r>
          </a:p>
          <a:p>
            <a:pPr algn="ctr">
              <a:buNone/>
            </a:pPr>
            <a:r>
              <a:rPr lang="ru-RU" sz="3600" dirty="0" smtClean="0"/>
              <a:t>Человечность?</a:t>
            </a:r>
          </a:p>
          <a:p>
            <a:pPr algn="ctr">
              <a:buNone/>
            </a:pPr>
            <a:r>
              <a:rPr lang="ru-RU" sz="3600" dirty="0" smtClean="0"/>
              <a:t>Любовь?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0004-004-Soderzhanie-i-struktura-kompetent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356137" cy="6267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для ерёмич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352929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для ерёмич\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599" y="260648"/>
            <a:ext cx="8453336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User\Desktop\model_g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548680"/>
            <a:ext cx="7992889" cy="5529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87970"/>
            <a:ext cx="8257809" cy="6193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09169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/>
              <a:t>Всемирная система объединенных компьютерных сетей для хранения, обработки и передачи информации. Упоминается как Всемирная сеть или Глобальная сеть.</a:t>
            </a:r>
            <a:endParaRPr lang="ru-RU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Глобализация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dirty="0" smtClean="0"/>
              <a:t>Процесс всемирной экономической, политической, культурной и религиозной интеграции и унификации.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ГУМАНИЗМ – «человечность»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Система построения человеческого общества, где высшей ценностью является жизнь человека, все материальные и нематериальные ресурсы направлены на то, чтобы сделать эту жизнь максимально комфортной и безопасной.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ТОЛЕРАНТНОСТЬ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Толерантность</a:t>
            </a:r>
            <a:r>
              <a:rPr lang="ru-RU" sz="4000" dirty="0" smtClean="0"/>
              <a:t> в социологии — терпимость к иному мировоззрению, образу жизни, поведению и обычаям. 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218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Статья 19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dirty="0" smtClean="0"/>
              <a:t>1. Все равны перед законом и судом.</a:t>
            </a:r>
          </a:p>
          <a:p>
            <a:pPr>
              <a:buNone/>
            </a:pPr>
            <a:r>
              <a:rPr lang="ru-RU" dirty="0" smtClean="0"/>
              <a:t>2. Государство гарантирует равенство прав и свобод человека и гражданина независимо от пола, расы, национальности,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объединениям, а также других обстоятельств. Запрещаются любые формы ограничения прав граждан по признакам социальной, расовой, национальной, языковой или религиозной принадлежности.</a:t>
            </a:r>
          </a:p>
          <a:p>
            <a:pPr>
              <a:buNone/>
            </a:pPr>
            <a:r>
              <a:rPr lang="ru-RU" dirty="0" smtClean="0"/>
              <a:t>3. Мужчина и женщина имеют равные права и свободы и равные возможности для их реализации.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20742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err="1" smtClean="0"/>
              <a:t>Instagram</a:t>
            </a:r>
            <a:r>
              <a:rPr lang="ru-RU" sz="4000" b="1" dirty="0" smtClean="0"/>
              <a:t> </a:t>
            </a:r>
            <a:r>
              <a:rPr lang="ru-RU" sz="4000" b="1" dirty="0" smtClean="0"/>
              <a:t>удалил фото </a:t>
            </a:r>
            <a:r>
              <a:rPr lang="ru-RU" sz="4000" b="1" dirty="0" smtClean="0"/>
              <a:t>ребёнка-инвалида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204864"/>
            <a:ext cx="7529264" cy="4269088"/>
          </a:xfrm>
        </p:spPr>
        <p:txBody>
          <a:bodyPr/>
          <a:lstStyle/>
          <a:p>
            <a:pPr algn="just"/>
            <a:r>
              <a:rPr lang="ru-RU" b="1" dirty="0" smtClean="0"/>
              <a:t>Когда </a:t>
            </a:r>
            <a:r>
              <a:rPr lang="ru-RU" b="1" dirty="0" smtClean="0"/>
              <a:t>мать 12-летних двойняшек Чарли </a:t>
            </a:r>
            <a:r>
              <a:rPr lang="ru-RU" b="1" dirty="0" err="1" smtClean="0"/>
              <a:t>Бесуик</a:t>
            </a:r>
            <a:r>
              <a:rPr lang="ru-RU" b="1" dirty="0" smtClean="0"/>
              <a:t> выложила в "</a:t>
            </a:r>
            <a:r>
              <a:rPr lang="ru-RU" b="1" dirty="0" err="1" smtClean="0"/>
              <a:t>Инстаграм</a:t>
            </a:r>
            <a:r>
              <a:rPr lang="ru-RU" b="1" dirty="0" smtClean="0"/>
              <a:t>" фотографию одного из своих сыновей, она не могла и представить, что администрация </a:t>
            </a:r>
            <a:r>
              <a:rPr lang="ru-RU" b="1" dirty="0" err="1" smtClean="0"/>
              <a:t>соцсети</a:t>
            </a:r>
            <a:r>
              <a:rPr lang="ru-RU" b="1" dirty="0" smtClean="0"/>
              <a:t> посчитает нужным удалить её из-за жалобы одного из пользователей на внешность ребёнка. Но Чарли не стала сидеть сложа руки.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>
            <a:normAutofit/>
          </a:bodyPr>
          <a:lstStyle/>
          <a:p>
            <a:pPr fontAlgn="base"/>
            <a:r>
              <a:rPr lang="ru-RU" sz="3200" dirty="0" smtClean="0"/>
              <a:t>12-летний Гарри страдает синдромом </a:t>
            </a:r>
            <a:r>
              <a:rPr lang="ru-RU" sz="3200" dirty="0" err="1" smtClean="0"/>
              <a:t>Голденхара</a:t>
            </a:r>
            <a:r>
              <a:rPr lang="ru-RU" sz="3200" dirty="0" smtClean="0"/>
              <a:t>. У мальчика нет глаза, уха и ноздри с одной стороны лица. Кроме того, у него укороченная челюсть. Помимо всего прочего, Гарри — </a:t>
            </a:r>
            <a:r>
              <a:rPr lang="ru-RU" sz="3200" dirty="0" err="1" smtClean="0"/>
              <a:t>аутист</a:t>
            </a:r>
            <a:r>
              <a:rPr lang="ru-RU" sz="3200" dirty="0" smtClean="0"/>
              <a:t>. А ещё он немой. Примечательно, что его брат при этом абсолютно здоров. Мать мальчиков ведёт про них </a:t>
            </a:r>
            <a:r>
              <a:rPr lang="ru-RU" sz="3200" dirty="0" err="1" smtClean="0"/>
              <a:t>блог</a:t>
            </a:r>
            <a:r>
              <a:rPr lang="ru-RU" sz="3200" dirty="0" smtClean="0"/>
              <a:t>, дублируя информацию в </a:t>
            </a:r>
            <a:r>
              <a:rPr lang="ru-RU" sz="3200" dirty="0" err="1" smtClean="0"/>
              <a:t>соцсетях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dirty="0" smtClean="0"/>
              <a:t>Чарли </a:t>
            </a:r>
            <a:r>
              <a:rPr lang="ru-RU" sz="3600" dirty="0" smtClean="0"/>
              <a:t>выложила в "</a:t>
            </a:r>
            <a:r>
              <a:rPr lang="ru-RU" sz="3600" dirty="0" err="1" smtClean="0"/>
              <a:t>Инстаграм</a:t>
            </a:r>
            <a:r>
              <a:rPr lang="ru-RU" sz="3600" dirty="0" smtClean="0"/>
              <a:t>" фото Гарри без глазного протеза. Один из пользователей пожаловался администрации </a:t>
            </a:r>
            <a:r>
              <a:rPr lang="ru-RU" sz="3600" dirty="0" err="1" smtClean="0"/>
              <a:t>соцсети</a:t>
            </a:r>
            <a:r>
              <a:rPr lang="ru-RU" sz="3600" dirty="0" smtClean="0"/>
              <a:t> на неприемлемое содержание, и пост был удалён.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148</TotalTime>
  <Words>464</Words>
  <Application>Microsoft Office PowerPoint</Application>
  <PresentationFormat>Экран (4:3)</PresentationFormat>
  <Paragraphs>46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Слайд 1</vt:lpstr>
      <vt:lpstr>Слайд 2</vt:lpstr>
      <vt:lpstr>ГУМАНИЗМ – «человечность»</vt:lpstr>
      <vt:lpstr>ТОЛЕРАНТНОСТЬ</vt:lpstr>
      <vt:lpstr>Слайд 5</vt:lpstr>
      <vt:lpstr>Слайд 6</vt:lpstr>
      <vt:lpstr>            Instagram удалил фото ребёнка-инвалида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Дискриминация</vt:lpstr>
      <vt:lpstr>КОНСТИТУЦИЯ РФ</vt:lpstr>
      <vt:lpstr>Формирование глобальных компетенций через  кейс-технологию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Интернет</vt:lpstr>
      <vt:lpstr>Глобализация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глобальных компетенций через  кейс-технологию</dc:title>
  <dc:creator>User</dc:creator>
  <cp:lastModifiedBy>User</cp:lastModifiedBy>
  <cp:revision>12</cp:revision>
  <dcterms:created xsi:type="dcterms:W3CDTF">2020-08-27T02:25:06Z</dcterms:created>
  <dcterms:modified xsi:type="dcterms:W3CDTF">2020-08-27T04:53:22Z</dcterms:modified>
</cp:coreProperties>
</file>