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AEE5-655D-4C4C-B6C0-6A42FA3796A9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8D98807-8F79-4C0B-B68E-3D197BA229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155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AEE5-655D-4C4C-B6C0-6A42FA3796A9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8D98807-8F79-4C0B-B68E-3D197BA229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49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AEE5-655D-4C4C-B6C0-6A42FA3796A9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8D98807-8F79-4C0B-B68E-3D197BA2291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9248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AEE5-655D-4C4C-B6C0-6A42FA3796A9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D98807-8F79-4C0B-B68E-3D197BA229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601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AEE5-655D-4C4C-B6C0-6A42FA3796A9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D98807-8F79-4C0B-B68E-3D197BA2291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6253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AEE5-655D-4C4C-B6C0-6A42FA3796A9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D98807-8F79-4C0B-B68E-3D197BA229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222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AEE5-655D-4C4C-B6C0-6A42FA3796A9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8807-8F79-4C0B-B68E-3D197BA229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387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AEE5-655D-4C4C-B6C0-6A42FA3796A9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8807-8F79-4C0B-B68E-3D197BA229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012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AEE5-655D-4C4C-B6C0-6A42FA3796A9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8807-8F79-4C0B-B68E-3D197BA229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100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AEE5-655D-4C4C-B6C0-6A42FA3796A9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8D98807-8F79-4C0B-B68E-3D197BA229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248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AEE5-655D-4C4C-B6C0-6A42FA3796A9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8D98807-8F79-4C0B-B68E-3D197BA229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41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AEE5-655D-4C4C-B6C0-6A42FA3796A9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8D98807-8F79-4C0B-B68E-3D197BA229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97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AEE5-655D-4C4C-B6C0-6A42FA3796A9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8807-8F79-4C0B-B68E-3D197BA229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571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AEE5-655D-4C4C-B6C0-6A42FA3796A9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8807-8F79-4C0B-B68E-3D197BA229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194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AEE5-655D-4C4C-B6C0-6A42FA3796A9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8807-8F79-4C0B-B68E-3D197BA229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962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AEE5-655D-4C4C-B6C0-6A42FA3796A9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D98807-8F79-4C0B-B68E-3D197BA229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73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2AEE5-655D-4C4C-B6C0-6A42FA3796A9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8D98807-8F79-4C0B-B68E-3D197BA229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255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8145" y="807523"/>
            <a:ext cx="11443855" cy="3566098"/>
          </a:xfrm>
        </p:spPr>
        <p:txBody>
          <a:bodyPr>
            <a:noAutofit/>
          </a:bodyPr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читательской грамотности </a:t>
            </a:r>
            <a:b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на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уроках физической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96049" y="5549275"/>
            <a:ext cx="3395951" cy="1126283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Лапина К.Е. 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физической культуры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064327" y="360218"/>
            <a:ext cx="7897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«Нижнеингашская средняя школа №2»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5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0053" y="1122872"/>
            <a:ext cx="9747064" cy="129969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Карточка №4</a:t>
            </a:r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Данной карточкой проверяем теоретическое усвоение знаний по пройденной теме. Дается как домашнее задание, а также во время урока тем детям, которые освобождены от физической культуры по состоянию здоровья.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26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5891" y="154379"/>
            <a:ext cx="5966109" cy="39125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225891" y="154379"/>
            <a:ext cx="2262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Начальные классы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31820" y="933985"/>
            <a:ext cx="194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классы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1820" y="1303317"/>
            <a:ext cx="6677842" cy="39574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4513" y="2894872"/>
            <a:ext cx="6090692" cy="39631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1813511" y="3097377"/>
            <a:ext cx="201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Старшие классы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80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8795" y="624109"/>
            <a:ext cx="10699667" cy="6358582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Читательская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способность понимать и использовать письменные тексты, размышлять о них и заниматься чтением для того, чтобы достигать своих целей, расширять свои знания и возможности, участвовать в социальной жизни.(PISА)</a:t>
            </a:r>
          </a:p>
        </p:txBody>
      </p:sp>
    </p:spTree>
    <p:extLst>
      <p:ext uri="{BB962C8B-B14F-4D97-AF65-F5344CB8AC3E}">
        <p14:creationId xmlns:p14="http://schemas.microsoft.com/office/powerpoint/2010/main" val="375535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6919" y="463137"/>
            <a:ext cx="9628311" cy="182187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Читательскую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 на уроках физической культуры можно развивать: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6919" y="2137558"/>
            <a:ext cx="10105902" cy="4260553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Используя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Письменные домашние задания ( сообщения, рефераты и т.п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Используя карточки с заданиями.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26919" y="5176147"/>
            <a:ext cx="92152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всего вышеперечисленного, выбираем то, что для детей будет более необычным и вызовет у них интерес - карточки с заданиями.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23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8178" y="1603169"/>
            <a:ext cx="9960820" cy="1905000"/>
          </a:xfrm>
        </p:spPr>
        <p:txBody>
          <a:bodyPr>
            <a:normAutofit/>
          </a:bodyPr>
          <a:lstStyle/>
          <a:p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Карточка №1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карточка дается в основной части урока, при изучении раздела гимнастика.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98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3018" y="154379"/>
            <a:ext cx="6058982" cy="45787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0071" y="1626919"/>
            <a:ext cx="6596135" cy="44247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3669" y="2981844"/>
            <a:ext cx="5942874" cy="35026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192" name="TextBox 8191"/>
          <p:cNvSpPr txBox="1"/>
          <p:nvPr/>
        </p:nvSpPr>
        <p:spPr>
          <a:xfrm>
            <a:off x="6083711" y="154379"/>
            <a:ext cx="2262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Начальные классы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4" name="TextBox 8203"/>
          <p:cNvSpPr txBox="1"/>
          <p:nvPr/>
        </p:nvSpPr>
        <p:spPr>
          <a:xfrm>
            <a:off x="3160071" y="1194066"/>
            <a:ext cx="194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классы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5" name="TextBox 8204"/>
          <p:cNvSpPr txBox="1"/>
          <p:nvPr/>
        </p:nvSpPr>
        <p:spPr>
          <a:xfrm>
            <a:off x="1339870" y="2612512"/>
            <a:ext cx="196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Старшие классы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96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5049" y="1134749"/>
            <a:ext cx="9663937" cy="1280890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Карточка №2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Данной карточкой проверяем теоретическое усвоение знаний по пройденной теме. Дается как домашнее задание, а также во время урока тем детям, которые освобождены от физической культуры по состоянию здоровья.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48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6479" y="190005"/>
            <a:ext cx="7450745" cy="39259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4656479" y="190005"/>
            <a:ext cx="2074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Младшие классы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5678" y="1940533"/>
            <a:ext cx="6970815" cy="36171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3245678" y="1932189"/>
            <a:ext cx="194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классы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5035" y="3311026"/>
            <a:ext cx="6840186" cy="34104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1227369" y="2850078"/>
            <a:ext cx="201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Старшие классы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96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6327" y="1859144"/>
            <a:ext cx="9580809" cy="12808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Карточка №3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карточка используется в конце подготовительной части урока.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222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68883" y="0"/>
            <a:ext cx="7323117" cy="36569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529445" y="0"/>
            <a:ext cx="2262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Начальные классы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0941" y="2085012"/>
            <a:ext cx="6755707" cy="34726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3087585" y="1643815"/>
            <a:ext cx="194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классы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2482" y="3191611"/>
            <a:ext cx="6264860" cy="36663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1132482" y="2822279"/>
            <a:ext cx="201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Старшие классы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83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</TotalTime>
  <Words>127</Words>
  <Application>Microsoft Office PowerPoint</Application>
  <PresentationFormat>Широкоэкранный</PresentationFormat>
  <Paragraphs>28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Легкий дым</vt:lpstr>
      <vt:lpstr> Формирование читательской грамотности           на уроках физической культуры </vt:lpstr>
      <vt:lpstr>Читательская грамотность – это способность понимать и использовать письменные тексты, размышлять о них и заниматься чтением для того, чтобы достигать своих целей, расширять свои знания и возможности, участвовать в социальной жизни.(PISА)</vt:lpstr>
      <vt:lpstr>Читательскую грамотность на уроках физической культуры можно развивать: </vt:lpstr>
      <vt:lpstr>Карточка №1 Данная карточка дается в основной части урока, при изучении раздела гимнастика.  </vt:lpstr>
      <vt:lpstr>Презентация PowerPoint</vt:lpstr>
      <vt:lpstr>Карточка №2 Данной карточкой проверяем теоретическое усвоение знаний по пройденной теме. Дается как домашнее задание, а также во время урока тем детям, которые освобождены от физической культуры по состоянию здоровья. </vt:lpstr>
      <vt:lpstr>Презентация PowerPoint</vt:lpstr>
      <vt:lpstr>Карточка №3 Данная карточка используется в конце подготовительной части урока.  </vt:lpstr>
      <vt:lpstr>Презентация PowerPoint</vt:lpstr>
      <vt:lpstr>Карточка №4 Данной карточкой проверяем теоретическое усвоение знаний по пройденной теме. Дается как домашнее задание, а также во время урока тем детям, которые освобождены от физической культуры по состоянию здоровья.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читательской грамотности           на уроках физической культуры.</dc:title>
  <dc:creator>Компьютер 2</dc:creator>
  <cp:lastModifiedBy>User</cp:lastModifiedBy>
  <cp:revision>8</cp:revision>
  <dcterms:created xsi:type="dcterms:W3CDTF">2020-08-18T02:01:44Z</dcterms:created>
  <dcterms:modified xsi:type="dcterms:W3CDTF">2020-08-25T07:55:51Z</dcterms:modified>
</cp:coreProperties>
</file>