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6" r:id="rId8"/>
    <p:sldId id="267" r:id="rId9"/>
    <p:sldId id="268" r:id="rId10"/>
    <p:sldId id="260" r:id="rId11"/>
    <p:sldId id="265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7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6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5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0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83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2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48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9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7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5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3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9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4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4B512-C893-44F7-930E-33A235743CB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4BEB13-1B3A-47FB-A192-8B46DF3AB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0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76;&#1072;&#1095;&#1080;%20&#1085;&#1072;%20&#1076;&#1074;&#1080;&#1078;&#1077;&#1085;&#1080;&#1077;.3gp" TargetMode="External"/><Relationship Id="rId2" Type="http://schemas.openxmlformats.org/officeDocument/2006/relationships/hyperlink" Target="&#1079;&#1072;&#1076;&#1072;&#1095;&#1072;%20&#1085;&#1072;%20&#1076;&#1074;&#1080;&#1078;&#1077;&#1085;&#1080;&#1077;%201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&#1047;&#1072;&#1076;&#1072;&#1095;&#1072;%20&#1085;&#1072;%20&#1076;&#1074;&#1080;&#1078;&#1077;&#1085;&#1080;&#1077;1.mj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76;&#1072;&#1095;&#1080;%20&#1085;&#1072;%20&#1076;&#1074;&#1080;&#1078;&#1077;&#1085;&#1080;&#1077;.3gp" TargetMode="External"/><Relationship Id="rId2" Type="http://schemas.openxmlformats.org/officeDocument/2006/relationships/hyperlink" Target="&#1079;&#1072;&#1076;&#1072;&#1095;&#1072;%20&#1085;&#1072;%20&#1076;&#1074;&#1080;&#1078;&#1077;&#1085;&#1080;&#1077;%201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&#1047;&#1072;&#1076;&#1072;&#1095;&#1072;%20&#1085;&#1072;%20&#1076;&#1074;&#1080;&#1078;&#1077;&#1085;&#1080;&#1077;%202.mj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4;&#1082;&#1088;&#1091;&#1078;&#1072;&#1102;&#1097;&#1080;&#1081;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3;&#1086;&#1074;&#1072;&#1088;&#1085;&#1099;&#1077;%20&#1089;&#1083;&#1086;&#1074;&#1072;.mj3" TargetMode="External"/><Relationship Id="rId2" Type="http://schemas.openxmlformats.org/officeDocument/2006/relationships/hyperlink" Target="&#1056;%20&#1089;&#1083;&#1086;&#1074;&#1072;&#1088;&#1085;&#1099;&#1077;%20&#1089;&#1083;&#1086;&#1074;&#1072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6;&#1075;&#1088;&#1072;&#1084;&#1084;&#1080;&#1088;&#1086;&#1074;&#1072;&#1085;&#1080;&#1077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590" y="2404533"/>
            <a:ext cx="8674442" cy="281825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  <a:t>Использование</a:t>
            </a:r>
            <a:b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  <a:t>универсальной учебной</a:t>
            </a:r>
            <a:b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  <a:t>компьютерной среды</a:t>
            </a:r>
            <a:b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  <a:t>ПервоЛого в урочной и</a:t>
            </a:r>
            <a:b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  <a:t>внеурочной</a:t>
            </a:r>
            <a:b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  <a:t>деятельности младших</a:t>
            </a:r>
            <a:b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Constantia" panose="02030602050306030303" pitchFamily="18" charset="0"/>
              </a:rPr>
              <a:t>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469924"/>
            <a:ext cx="7766936" cy="815546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Constantia" panose="02030602050306030303" pitchFamily="18" charset="0"/>
              </a:rPr>
              <a:t>Филько</a:t>
            </a:r>
            <a:r>
              <a:rPr lang="ru-RU" dirty="0">
                <a:solidFill>
                  <a:schemeClr val="tx1"/>
                </a:solidFill>
                <a:latin typeface="Constantia" panose="02030602050306030303" pitchFamily="18" charset="0"/>
              </a:rPr>
              <a:t> Ирина Георгиевна</a:t>
            </a:r>
          </a:p>
          <a:p>
            <a:r>
              <a:rPr lang="ru-RU" dirty="0">
                <a:solidFill>
                  <a:schemeClr val="tx1"/>
                </a:solidFill>
                <a:latin typeface="Constantia" panose="02030602050306030303" pitchFamily="18" charset="0"/>
              </a:rPr>
              <a:t>Август 2020</a:t>
            </a:r>
          </a:p>
        </p:txBody>
      </p:sp>
    </p:spTree>
    <p:extLst>
      <p:ext uri="{BB962C8B-B14F-4D97-AF65-F5344CB8AC3E}">
        <p14:creationId xmlns:p14="http://schemas.microsoft.com/office/powerpoint/2010/main" val="12923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Групповой проект «Город Букв»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35" b="3698"/>
          <a:stretch/>
        </p:blipFill>
        <p:spPr>
          <a:xfrm>
            <a:off x="848498" y="1270000"/>
            <a:ext cx="10025448" cy="5470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42" y="1270000"/>
            <a:ext cx="8186580" cy="5846647"/>
          </a:xfrm>
          <a:prstGeom prst="rect">
            <a:avLst/>
          </a:prstGeom>
        </p:spPr>
      </p:pic>
      <p:sp>
        <p:nvSpPr>
          <p:cNvPr id="5" name="Стрелка: вправо 4">
            <a:hlinkClick r:id="rId4" action="ppaction://hlinksldjump"/>
          </p:cNvPr>
          <p:cNvSpPr/>
          <p:nvPr/>
        </p:nvSpPr>
        <p:spPr>
          <a:xfrm>
            <a:off x="11351741" y="6417276"/>
            <a:ext cx="486032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" y="197346"/>
            <a:ext cx="1048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Инструкция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9" y="870174"/>
            <a:ext cx="10911284" cy="5759226"/>
          </a:xfrm>
          <a:prstGeom prst="rect">
            <a:avLst/>
          </a:prstGeom>
        </p:spPr>
      </p:pic>
      <p:sp>
        <p:nvSpPr>
          <p:cNvPr id="6" name="Стрелка: вправо 5">
            <a:hlinkClick r:id="rId3" action="ppaction://hlinksldjump"/>
          </p:cNvPr>
          <p:cNvSpPr/>
          <p:nvPr/>
        </p:nvSpPr>
        <p:spPr>
          <a:xfrm rot="10800000">
            <a:off x="11211697" y="6359611"/>
            <a:ext cx="584887" cy="269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4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040" y="0"/>
            <a:ext cx="4993960" cy="28091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творческих проектов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407" t="35271" r="39936" b="29263"/>
          <a:stretch/>
        </p:blipFill>
        <p:spPr>
          <a:xfrm>
            <a:off x="403654" y="1289221"/>
            <a:ext cx="8090098" cy="47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259" y="0"/>
            <a:ext cx="5255741" cy="295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творческих проектов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81" t="30503" r="31859" b="24078"/>
          <a:stretch/>
        </p:blipFill>
        <p:spPr>
          <a:xfrm>
            <a:off x="461318" y="1666789"/>
            <a:ext cx="10228822" cy="51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889" y="411891"/>
            <a:ext cx="6457467" cy="405485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850" y="4728518"/>
            <a:ext cx="10931610" cy="114046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onstantia" panose="02030602050306030303" pitchFamily="18" charset="0"/>
              </a:rPr>
              <a:t>ПервоЛого – это универсальная учебная компьютерная среда на базе языка Лого для дошкольников и начального 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119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62515" cy="13208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Constantia" panose="02030602050306030303" pitchFamily="18" charset="0"/>
              </a:rPr>
              <a:t>Работа в ПервоЛого развивает:</a:t>
            </a:r>
            <a:br>
              <a:rPr lang="ru-RU" sz="4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4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696995"/>
            <a:ext cx="94881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dirty="0">
                <a:latin typeface="Constantia" panose="02030602050306030303" pitchFamily="18" charset="0"/>
              </a:rPr>
              <a:t>Творческие способности ребенка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Constantia" panose="02030602050306030303" pitchFamily="18" charset="0"/>
              </a:rPr>
              <a:t>Его речь и логическое мышление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Constantia" panose="02030602050306030303" pitchFamily="18" charset="0"/>
              </a:rPr>
              <a:t>Умение ставить и решать задачу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Constantia" panose="02030602050306030303" pitchFamily="18" charset="0"/>
              </a:rPr>
              <a:t>Навыки общения и работы в группе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Constantia" panose="02030602050306030303" pitchFamily="18" charset="0"/>
              </a:rPr>
              <a:t>Способность работать самостоятельно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Constantia" panose="02030602050306030303" pitchFamily="18" charset="0"/>
              </a:rPr>
              <a:t>Навыки алгоритмического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29120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539" y="1680520"/>
            <a:ext cx="9006703" cy="5066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76266" cy="13208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Constantia" panose="02030602050306030303" pitchFamily="18" charset="0"/>
              </a:rPr>
              <a:t>ПервоЛого обучает работать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941" y="1779373"/>
            <a:ext cx="9374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sz="3600" dirty="0">
                <a:latin typeface="Constantia" panose="02030602050306030303" pitchFamily="18" charset="0"/>
              </a:rPr>
              <a:t>с графикой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Constantia" panose="02030602050306030303" pitchFamily="18" charset="0"/>
              </a:rPr>
              <a:t>текстовым редактором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Constantia" panose="02030602050306030303" pitchFamily="18" charset="0"/>
              </a:rPr>
              <a:t>элементарной мультипликацией</a:t>
            </a:r>
          </a:p>
        </p:txBody>
      </p:sp>
    </p:spTree>
    <p:extLst>
      <p:ext uri="{BB962C8B-B14F-4D97-AF65-F5344CB8AC3E}">
        <p14:creationId xmlns:p14="http://schemas.microsoft.com/office/powerpoint/2010/main" val="9773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ПервоЛого в урочной деятельности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77333" y="2152351"/>
            <a:ext cx="9323401" cy="3880773"/>
          </a:xfrm>
        </p:spPr>
        <p:txBody>
          <a:bodyPr/>
          <a:lstStyle/>
          <a:p>
            <a:r>
              <a:rPr lang="ru-RU" dirty="0"/>
              <a:t>На уроках математики при помощи компьютера и среды Лого можно решить проблему дефицита подвижной наглядности. К примеру, есть возможность решения </a:t>
            </a:r>
            <a:r>
              <a:rPr lang="ru-RU" dirty="0">
                <a:hlinkClick r:id="rId2" action="ppaction://hlinkfile"/>
              </a:rPr>
              <a:t>задач на движение</a:t>
            </a:r>
            <a:r>
              <a:rPr lang="ru-RU" dirty="0"/>
              <a:t>.(</a:t>
            </a:r>
            <a:r>
              <a:rPr lang="ru-RU" dirty="0">
                <a:hlinkClick r:id="rId3" action="ppaction://hlinkfile"/>
              </a:rPr>
              <a:t>2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5" name="Рисунок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04" y="3154529"/>
            <a:ext cx="8251594" cy="37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ПервоЛого в урочной деятельности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77333" y="2160589"/>
            <a:ext cx="9323401" cy="3880773"/>
          </a:xfrm>
        </p:spPr>
        <p:txBody>
          <a:bodyPr/>
          <a:lstStyle/>
          <a:p>
            <a:r>
              <a:rPr lang="ru-RU" dirty="0"/>
              <a:t>На уроках математики при помощи компьютера и среды Лого можно решить проблему дефицита подвижной наглядности. К примеру, есть возможность решения </a:t>
            </a:r>
            <a:r>
              <a:rPr lang="ru-RU" dirty="0">
                <a:hlinkClick r:id="rId2" action="ppaction://hlinkfile"/>
              </a:rPr>
              <a:t>задач на движение</a:t>
            </a:r>
            <a:r>
              <a:rPr lang="ru-RU" dirty="0"/>
              <a:t>.(</a:t>
            </a:r>
            <a:r>
              <a:rPr lang="ru-RU" dirty="0">
                <a:hlinkClick r:id="rId3" action="ppaction://hlinkfile"/>
              </a:rPr>
              <a:t>2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2" name="Рисунок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3" y="3041381"/>
            <a:ext cx="8893387" cy="38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2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ПервоЛого в урочной деятельности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77333" y="2160589"/>
            <a:ext cx="9323401" cy="3880773"/>
          </a:xfrm>
        </p:spPr>
        <p:txBody>
          <a:bodyPr/>
          <a:lstStyle/>
          <a:p>
            <a:r>
              <a:rPr lang="ru-RU" dirty="0"/>
              <a:t>На уроках чтения среда Лого прекрасно помогает в работе с произведением. К любому тексту можно создать </a:t>
            </a:r>
            <a:r>
              <a:rPr lang="ru-RU" dirty="0">
                <a:hlinkClick r:id="rId2" action="ppaction://hlinkfile"/>
              </a:rPr>
              <a:t>альбом Лого с иллюстрациями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920" y="2834292"/>
            <a:ext cx="6882694" cy="38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ПервоЛого в урочной деятельности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77333" y="2160589"/>
            <a:ext cx="9323401" cy="3880773"/>
          </a:xfrm>
        </p:spPr>
        <p:txBody>
          <a:bodyPr/>
          <a:lstStyle/>
          <a:p>
            <a:r>
              <a:rPr lang="ru-RU" dirty="0"/>
              <a:t>На уроках русского языка при работе со </a:t>
            </a:r>
            <a:r>
              <a:rPr lang="ru-RU" dirty="0">
                <a:hlinkClick r:id="rId2" action="ppaction://hlinkfile"/>
              </a:rPr>
              <a:t>словарными словами.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04" y="2642446"/>
            <a:ext cx="7206131" cy="40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2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ПервоЛого в урочной деятельности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77333" y="2160589"/>
            <a:ext cx="9323401" cy="3880773"/>
          </a:xfrm>
        </p:spPr>
        <p:txBody>
          <a:bodyPr/>
          <a:lstStyle/>
          <a:p>
            <a:r>
              <a:rPr lang="ru-RU" dirty="0"/>
              <a:t>ПервоЛого позволяет создавать простейшие работы с элементами </a:t>
            </a:r>
            <a:r>
              <a:rPr lang="ru-RU" dirty="0">
                <a:hlinkClick r:id="rId2" action="ppaction://hlinkfile"/>
              </a:rPr>
              <a:t>программирования.</a:t>
            </a:r>
            <a:endParaRPr lang="ru-RU" dirty="0"/>
          </a:p>
          <a:p>
            <a:r>
              <a:rPr lang="ru-RU" dirty="0"/>
              <a:t>Во внеурочной деятельности данную среду использую при работе над проектами.</a:t>
            </a:r>
          </a:p>
        </p:txBody>
      </p:sp>
    </p:spTree>
    <p:extLst>
      <p:ext uri="{BB962C8B-B14F-4D97-AF65-F5344CB8AC3E}">
        <p14:creationId xmlns:p14="http://schemas.microsoft.com/office/powerpoint/2010/main" val="22915184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210</Words>
  <Application>Microsoft Office PowerPoint</Application>
  <PresentationFormat>Широкоэкранный</PresentationFormat>
  <Paragraphs>30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Trebuchet MS</vt:lpstr>
      <vt:lpstr>Wingdings 3</vt:lpstr>
      <vt:lpstr>Аспект</vt:lpstr>
      <vt:lpstr>Использование универсальной учебной компьютерной среды ПервоЛого в урочной и внеурочной деятельности младших школьников</vt:lpstr>
      <vt:lpstr>Презентация PowerPoint</vt:lpstr>
      <vt:lpstr>Работа в ПервоЛого развивает: </vt:lpstr>
      <vt:lpstr>ПервоЛого обучает работать </vt:lpstr>
      <vt:lpstr>Использование ПервоЛого в урочной деятельности</vt:lpstr>
      <vt:lpstr>Использование ПервоЛого в урочной деятельности</vt:lpstr>
      <vt:lpstr>Использование ПервоЛого в урочной деятельности</vt:lpstr>
      <vt:lpstr>Использование ПервоЛого в урочной деятельности</vt:lpstr>
      <vt:lpstr>Использование ПервоЛого в урочной деятельности</vt:lpstr>
      <vt:lpstr>Групповой проект «Город Букв»</vt:lpstr>
      <vt:lpstr>Презентация PowerPoint</vt:lpstr>
      <vt:lpstr>Создание творческих проектов</vt:lpstr>
      <vt:lpstr>Создание творческих проектов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творческой среды «ПервоЛого»в  начальной школе</dc:title>
  <dc:creator>User</dc:creator>
  <cp:lastModifiedBy>User</cp:lastModifiedBy>
  <cp:revision>20</cp:revision>
  <dcterms:created xsi:type="dcterms:W3CDTF">2020-08-23T14:42:01Z</dcterms:created>
  <dcterms:modified xsi:type="dcterms:W3CDTF">2020-08-27T13:42:02Z</dcterms:modified>
</cp:coreProperties>
</file>