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84" autoAdjust="0"/>
  </p:normalViewPr>
  <p:slideViewPr>
    <p:cSldViewPr>
      <p:cViewPr varScale="1">
        <p:scale>
          <a:sx n="67" d="100"/>
          <a:sy n="67" d="100"/>
        </p:scale>
        <p:origin x="-9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D0B03B-0B7C-4FBC-9D3B-14CE4364711D}" type="datetimeFigureOut">
              <a:rPr lang="ru-RU" smtClean="0"/>
              <a:pPr/>
              <a:t>ср 09.09.20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170EAA-F1C6-4A96-9A17-CBB20FEEF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0B03B-0B7C-4FBC-9D3B-14CE4364711D}" type="datetimeFigureOut">
              <a:rPr lang="ru-RU" smtClean="0"/>
              <a:pPr/>
              <a:t>ср 09.09.20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70EAA-F1C6-4A96-9A17-CBB20FEEF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4D0B03B-0B7C-4FBC-9D3B-14CE4364711D}" type="datetimeFigureOut">
              <a:rPr lang="ru-RU" smtClean="0"/>
              <a:pPr/>
              <a:t>ср 09.09.20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170EAA-F1C6-4A96-9A17-CBB20FEEF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0B03B-0B7C-4FBC-9D3B-14CE4364711D}" type="datetimeFigureOut">
              <a:rPr lang="ru-RU" smtClean="0"/>
              <a:pPr/>
              <a:t>ср 09.09.20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70EAA-F1C6-4A96-9A17-CBB20FEEF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D0B03B-0B7C-4FBC-9D3B-14CE4364711D}" type="datetimeFigureOut">
              <a:rPr lang="ru-RU" smtClean="0"/>
              <a:pPr/>
              <a:t>ср 09.09.20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170EAA-F1C6-4A96-9A17-CBB20FEEF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0B03B-0B7C-4FBC-9D3B-14CE4364711D}" type="datetimeFigureOut">
              <a:rPr lang="ru-RU" smtClean="0"/>
              <a:pPr/>
              <a:t>ср 09.09.20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70EAA-F1C6-4A96-9A17-CBB20FEEF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0B03B-0B7C-4FBC-9D3B-14CE4364711D}" type="datetimeFigureOut">
              <a:rPr lang="ru-RU" smtClean="0"/>
              <a:pPr/>
              <a:t>ср 09.09.20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70EAA-F1C6-4A96-9A17-CBB20FEEF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0B03B-0B7C-4FBC-9D3B-14CE4364711D}" type="datetimeFigureOut">
              <a:rPr lang="ru-RU" smtClean="0"/>
              <a:pPr/>
              <a:t>ср 09.09.20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70EAA-F1C6-4A96-9A17-CBB20FEEF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D0B03B-0B7C-4FBC-9D3B-14CE4364711D}" type="datetimeFigureOut">
              <a:rPr lang="ru-RU" smtClean="0"/>
              <a:pPr/>
              <a:t>ср 09.09.20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70EAA-F1C6-4A96-9A17-CBB20FEEF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0B03B-0B7C-4FBC-9D3B-14CE4364711D}" type="datetimeFigureOut">
              <a:rPr lang="ru-RU" smtClean="0"/>
              <a:pPr/>
              <a:t>ср 09.09.20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70EAA-F1C6-4A96-9A17-CBB20FEEF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0B03B-0B7C-4FBC-9D3B-14CE4364711D}" type="datetimeFigureOut">
              <a:rPr lang="ru-RU" smtClean="0"/>
              <a:pPr/>
              <a:t>ср 09.09.20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70EAA-F1C6-4A96-9A17-CBB20FEEF6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4D0B03B-0B7C-4FBC-9D3B-14CE4364711D}" type="datetimeFigureOut">
              <a:rPr lang="ru-RU" smtClean="0"/>
              <a:pPr/>
              <a:t>ср 09.09.20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170EAA-F1C6-4A96-9A17-CBB20FEEF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4563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Дидактические игры по речевому развитию детей в подготовительной группе.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725144"/>
            <a:ext cx="5114778" cy="1728192"/>
          </a:xfrm>
        </p:spPr>
        <p:txBody>
          <a:bodyPr>
            <a:normAutofit/>
          </a:bodyPr>
          <a:lstStyle/>
          <a:p>
            <a:r>
              <a:rPr lang="ru-RU" dirty="0" smtClean="0"/>
              <a:t>МБДОУ «Колокольчик»</a:t>
            </a:r>
          </a:p>
          <a:p>
            <a:r>
              <a:rPr lang="ru-RU" dirty="0" smtClean="0"/>
              <a:t>Воспитатель</a:t>
            </a:r>
          </a:p>
          <a:p>
            <a:r>
              <a:rPr lang="ru-RU" dirty="0" err="1" smtClean="0"/>
              <a:t>Дуриченко</a:t>
            </a:r>
            <a:r>
              <a:rPr lang="ru-RU" dirty="0" smtClean="0"/>
              <a:t> Е. И.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211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дидактические игры  направленные </a:t>
            </a:r>
            <a:r>
              <a:rPr lang="ru-RU" dirty="0" smtClean="0"/>
              <a:t>на речевое </a:t>
            </a:r>
            <a:r>
              <a:rPr lang="ru-RU" dirty="0" smtClean="0"/>
              <a:t>развитие </a:t>
            </a:r>
            <a:r>
              <a:rPr lang="ru-RU" dirty="0" smtClean="0"/>
              <a:t>которые мы используем в нашем детском саду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«КАКАЯ, КАКОЙ, КАКОЕ?»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Цель: подбирать определения к предмету, явлению.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Педагог называет какой-нибудь предмет, а дети по очереди называют как можно больше признаков, которые могут быть присущи данному предмету.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Белка — пушистая, рыжая, шустрая, большая, маленькая, красивая.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Пальто — тёплое, зимнее, новое, старое, длинное, короткое, синее.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Мама — добрая, ласковая, нежная, любимая, дорогая, весёлая, грустная.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Мяч — резиновый, круглый, большой, красный.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«СКАЖИ КАКОЙ»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Цель: называть не только предмет, но и его признаки и действия; обогащать речь прилагательными и глаголами.</a:t>
            </a:r>
          </a:p>
          <a:p>
            <a:r>
              <a:rPr lang="ru-RU" dirty="0" smtClean="0"/>
              <a:t>Предлагаем детям ряд заданий:</a:t>
            </a:r>
          </a:p>
          <a:p>
            <a:r>
              <a:rPr lang="ru-RU" dirty="0" smtClean="0"/>
              <a:t>1.По отдельным признакам узнать предметы; отгадать загадки. «Круглое, сладкое, румяное — что это?».</a:t>
            </a:r>
          </a:p>
          <a:p>
            <a:r>
              <a:rPr lang="ru-RU" dirty="0" smtClean="0"/>
              <a:t>2. Дополнить словосочетание словами, отвечающими на вопрос, какой предмет по вкусу, цвету: сахар (какой?) - ... белый, сладкий; снег - ..., лимон - 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mtClean="0"/>
              <a:t>«на ВЫСТАВКЕ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Цель: давать описание картины, используя образные слова и выражения.</a:t>
            </a:r>
          </a:p>
          <a:p>
            <a:r>
              <a:rPr lang="ru-RU" dirty="0" smtClean="0"/>
              <a:t>Взрослый размещает на мольберте или в групповой комнате детские рисунки или картинки соответствующие лексической теме и организует выставку. Назначает экскурсовода, который проводит экскурсию по выставке. Экскурсовод должен красиво описать картины, дать им названия. Если ребёнок в чём-то затрудняется, дети ему помогают. Воспитатель регулирует частоту смены экскурсоводов. В конце игры выбирается лучший экскурсовод.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«ПРИДУМАЙ СКАЗКУ»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Цель: самостоятельно подбирать выразительные средства для составления сказки или рассказа на заданную тему.</a:t>
            </a:r>
          </a:p>
          <a:p>
            <a:r>
              <a:rPr lang="ru-RU" dirty="0" smtClean="0"/>
              <a:t>Сочинить сказку «Что снится деревьям зимой» можно предложить детям после того, как они рассмотрят картинку с зимним пейзажем, услышат стихотворение или рассказ о первом месяце зимы.</a:t>
            </a:r>
          </a:p>
          <a:p>
            <a:r>
              <a:rPr lang="ru-RU" dirty="0" smtClean="0"/>
              <a:t>Сочиненные детьми сказки можно оформить в маленькие книжечки, в которых дети могут самостоятельно или с помощью родителей нарисовать иллюстрации.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189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Спасибо за внимание</a:t>
            </a:r>
            <a:br>
              <a:rPr lang="ru-RU" sz="5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837152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Основная цель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речевого развития   –   развитие свободного общения со взрослыми и детьми.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89240"/>
            <a:ext cx="7239000" cy="866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Направления работы по развитию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Развитие словаря: освоение значений слов и их уместное употребление.</a:t>
            </a:r>
          </a:p>
          <a:p>
            <a:r>
              <a:rPr lang="ru-RU" dirty="0" smtClean="0"/>
              <a:t>2. Воспитание звуковой культуры речи: развитие восприятия звуков родной речи и произношения.</a:t>
            </a:r>
          </a:p>
          <a:p>
            <a:r>
              <a:rPr lang="ru-RU" dirty="0" smtClean="0"/>
              <a:t>3. Формирования грамматического строя.</a:t>
            </a:r>
          </a:p>
          <a:p>
            <a:r>
              <a:rPr lang="ru-RU" dirty="0" smtClean="0"/>
              <a:t>4. Развитие связной речи.</a:t>
            </a:r>
          </a:p>
          <a:p>
            <a:r>
              <a:rPr lang="ru-RU" dirty="0" smtClean="0"/>
              <a:t>5. Формирование элементарного осознания явлений языка и речи: различение звука и слова, нахождение места звука в слове. </a:t>
            </a:r>
          </a:p>
          <a:p>
            <a:r>
              <a:rPr lang="ru-RU" dirty="0" smtClean="0"/>
              <a:t>6. Воспитание любви и интереса к художественному слову.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Речевое  развитие  включает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/>
          <a:lstStyle/>
          <a:p>
            <a:r>
              <a:rPr lang="ru-RU" dirty="0" smtClean="0"/>
              <a:t>1. Овладение речью как средством общения и культуры.</a:t>
            </a:r>
          </a:p>
          <a:p>
            <a:r>
              <a:rPr lang="ru-RU" dirty="0" smtClean="0"/>
              <a:t>2. Обогащение активного словаря.</a:t>
            </a:r>
          </a:p>
          <a:p>
            <a:r>
              <a:rPr lang="ru-RU" dirty="0" smtClean="0"/>
              <a:t>3. Развитие связной, грамматически правильной диалогической и монологической речи.</a:t>
            </a:r>
          </a:p>
          <a:p>
            <a:r>
              <a:rPr lang="ru-RU" dirty="0" smtClean="0"/>
              <a:t>4. Развитие речевого творчества.</a:t>
            </a:r>
          </a:p>
          <a:p>
            <a:r>
              <a:rPr lang="ru-RU" dirty="0" smtClean="0"/>
              <a:t>5. Знакомство с детской литературой, понимание на слух текстов, умение передать смысл прослушанного.</a:t>
            </a:r>
          </a:p>
          <a:p>
            <a:r>
              <a:rPr lang="ru-RU" dirty="0" smtClean="0"/>
              <a:t>6.Развитие звуковой и интонационной культуры, фонематического слуха.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Средства развития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/>
          <a:lstStyle/>
          <a:p>
            <a:r>
              <a:rPr lang="ru-RU" dirty="0" smtClean="0"/>
              <a:t>Общение взрослых и детей.</a:t>
            </a:r>
          </a:p>
          <a:p>
            <a:endParaRPr lang="ru-RU" dirty="0" smtClean="0"/>
          </a:p>
          <a:p>
            <a:r>
              <a:rPr lang="ru-RU" dirty="0" smtClean="0"/>
              <a:t>Культурная языковая среда.</a:t>
            </a:r>
          </a:p>
          <a:p>
            <a:endParaRPr lang="ru-RU" dirty="0" smtClean="0"/>
          </a:p>
          <a:p>
            <a:r>
              <a:rPr lang="ru-RU" dirty="0" smtClean="0"/>
              <a:t>Обучение родной речи на занятиях.</a:t>
            </a:r>
          </a:p>
          <a:p>
            <a:endParaRPr lang="ru-RU" dirty="0" smtClean="0"/>
          </a:p>
          <a:p>
            <a:r>
              <a:rPr lang="ru-RU" dirty="0" smtClean="0"/>
              <a:t>Художественная литература.</a:t>
            </a:r>
          </a:p>
          <a:p>
            <a:endParaRPr lang="ru-RU" dirty="0" smtClean="0"/>
          </a:p>
          <a:p>
            <a:r>
              <a:rPr lang="ru-RU" dirty="0" smtClean="0"/>
              <a:t>Различные виды </a:t>
            </a:r>
            <a:r>
              <a:rPr lang="ru-RU" dirty="0" err="1" smtClean="0"/>
              <a:t>исскуства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Методы развития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/>
          <a:lstStyle/>
          <a:p>
            <a:r>
              <a:rPr lang="ru-RU" dirty="0" smtClean="0"/>
              <a:t>Наглядные.</a:t>
            </a:r>
          </a:p>
          <a:p>
            <a:endParaRPr lang="ru-RU" dirty="0" smtClean="0"/>
          </a:p>
          <a:p>
            <a:r>
              <a:rPr lang="ru-RU" dirty="0" smtClean="0"/>
              <a:t>Словесные.</a:t>
            </a:r>
          </a:p>
          <a:p>
            <a:endParaRPr lang="ru-RU" dirty="0" smtClean="0"/>
          </a:p>
          <a:p>
            <a:r>
              <a:rPr lang="ru-RU" dirty="0" smtClean="0"/>
              <a:t>Практические.</a:t>
            </a:r>
          </a:p>
          <a:p>
            <a:endParaRPr lang="ru-RU" dirty="0" smtClean="0"/>
          </a:p>
          <a:p>
            <a:r>
              <a:rPr lang="ru-RU" dirty="0" smtClean="0"/>
              <a:t>Репродуктивные.</a:t>
            </a:r>
          </a:p>
          <a:p>
            <a:endParaRPr lang="ru-RU" dirty="0" smtClean="0"/>
          </a:p>
          <a:p>
            <a:r>
              <a:rPr lang="ru-RU" dirty="0" smtClean="0"/>
              <a:t>Продуктивные.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087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Особенности речевого развития детей подготовительной к школе группы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59944"/>
          </a:xfrm>
        </p:spPr>
        <p:txBody>
          <a:bodyPr>
            <a:noAutofit/>
          </a:bodyPr>
          <a:lstStyle/>
          <a:p>
            <a:r>
              <a:rPr lang="ru-RU" sz="2400" dirty="0" smtClean="0"/>
              <a:t>1. Грамотная речь педагога.</a:t>
            </a:r>
          </a:p>
          <a:p>
            <a:r>
              <a:rPr lang="ru-RU" sz="2400" dirty="0" smtClean="0"/>
              <a:t>2. Методы и приемы, направленные на развитие речи как средства общения: целенаправленное формирование диалогических умений, умений грамотно отстаивать свою точку зрения.</a:t>
            </a:r>
          </a:p>
          <a:p>
            <a:r>
              <a:rPr lang="ru-RU" sz="2400" dirty="0" smtClean="0"/>
              <a:t>3. Методы и приемы, направленные на формирование навыков самостоятельного рассказывания (поощрение рассказов детей, трансформация высказываний в связные рассказы).</a:t>
            </a:r>
          </a:p>
          <a:p>
            <a:r>
              <a:rPr lang="ru-RU" sz="2400" dirty="0" smtClean="0"/>
              <a:t>4. Организация деятельности в речевом уголке.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3675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3200" dirty="0" smtClean="0"/>
              <a:t>практический метод </a:t>
            </a:r>
            <a:r>
              <a:rPr lang="ru-RU" sz="3200" dirty="0" smtClean="0"/>
              <a:t>развития речи – Дидактические   </a:t>
            </a:r>
            <a:r>
              <a:rPr lang="ru-RU" sz="3200" dirty="0" smtClean="0"/>
              <a:t>игры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       Дидактическая игра содержит два начала: учебное (познавательное) и игровое (занимательное).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Здесь воспитатель является одновременно учителем и участником игры.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дидактической игры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47549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Обязательными структурными элементами дидактической игры являются: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обучающая и воспитывающая задача,</a:t>
            </a:r>
          </a:p>
          <a:p>
            <a:endParaRPr lang="ru-RU" dirty="0" smtClean="0"/>
          </a:p>
          <a:p>
            <a:r>
              <a:rPr lang="ru-RU" dirty="0" smtClean="0"/>
              <a:t>правила,</a:t>
            </a:r>
          </a:p>
          <a:p>
            <a:endParaRPr lang="ru-RU" dirty="0" smtClean="0"/>
          </a:p>
          <a:p>
            <a:r>
              <a:rPr lang="ru-RU" dirty="0" smtClean="0"/>
              <a:t>игровые действия.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268</TotalTime>
  <Words>633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Дидактические игры по речевому развитию детей в подготовительной группе.</vt:lpstr>
      <vt:lpstr>Основная цель речевого развития   –   развитие свободного общения со взрослыми и детьми. </vt:lpstr>
      <vt:lpstr>Направления работы по развитию речи</vt:lpstr>
      <vt:lpstr>Речевое  развитие  включает</vt:lpstr>
      <vt:lpstr>Средства развития речи</vt:lpstr>
      <vt:lpstr>Методы развития речи</vt:lpstr>
      <vt:lpstr>Особенности речевого развития детей подготовительной к школе группы</vt:lpstr>
      <vt:lpstr> практический метод развития речи – Дидактические   игры</vt:lpstr>
      <vt:lpstr>Структура дидактической игры</vt:lpstr>
      <vt:lpstr>дидактические игры  направленные на речевое развитие которые мы используем в нашем детском саду</vt:lpstr>
      <vt:lpstr>«КАКАЯ, КАКОЙ, КАКОЕ?» </vt:lpstr>
      <vt:lpstr>«СКАЖИ КАКОЙ» </vt:lpstr>
      <vt:lpstr>«на ВЫСТАВКЕ» </vt:lpstr>
      <vt:lpstr>«ПРИДУМАЙ СКАЗКУ» </vt:lpstr>
      <vt:lpstr>  Спасибо за внимание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Дидактические игры по речевому развитию детей в подготовительной группе.</dc:title>
  <dc:creator>РОМАН</dc:creator>
  <cp:lastModifiedBy>Пользователь</cp:lastModifiedBy>
  <cp:revision>30</cp:revision>
  <dcterms:created xsi:type="dcterms:W3CDTF">2020-03-11T01:51:56Z</dcterms:created>
  <dcterms:modified xsi:type="dcterms:W3CDTF">2020-09-09T02:42:57Z</dcterms:modified>
</cp:coreProperties>
</file>