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8" r:id="rId4"/>
    <p:sldId id="259" r:id="rId5"/>
    <p:sldId id="268" r:id="rId6"/>
    <p:sldId id="273" r:id="rId7"/>
    <p:sldId id="270" r:id="rId8"/>
    <p:sldId id="264" r:id="rId9"/>
    <p:sldId id="272" r:id="rId10"/>
    <p:sldId id="265" r:id="rId11"/>
    <p:sldId id="274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26AC7-11DA-484E-B997-DF028D64D32D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EB7-796C-4BE9-AAE2-878A8A8D8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28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0FEB7-796C-4BE9-AAE2-878A8A8D8A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30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280872" y="1174924"/>
            <a:ext cx="7251567" cy="4248472"/>
          </a:xfrm>
          <a:prstGeom prst="round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205869" y="2934061"/>
            <a:ext cx="6066907" cy="1152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81128"/>
            <a:ext cx="1626659" cy="1880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31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0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755576" y="437456"/>
            <a:ext cx="8136904" cy="6192688"/>
          </a:xfrm>
          <a:prstGeom prst="roundRect">
            <a:avLst/>
          </a:prstGeom>
          <a:solidFill>
            <a:schemeClr val="lt1"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-2087785" y="2324582"/>
            <a:ext cx="6572859" cy="203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11144" cy="99365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28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7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71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9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08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79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32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CC29-3107-46C9-97B5-70F74598B9A2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1962-A493-4ECC-84BF-9568E32EB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9847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группы допонимания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учащимися 8 класса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5904" y="5500702"/>
            <a:ext cx="6400800" cy="8086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Тинская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СШ №3 им. В.Т. Комовича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Вайксон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1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1717"/>
            <a:ext cx="55006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КСО — коллективный  способ обучения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йксон\Desktop\SCUOLA-CONFCOOPERATIVE-SASSARI-OLBIA-1080x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4"/>
          <a:stretch/>
        </p:blipFill>
        <p:spPr bwMode="auto">
          <a:xfrm>
            <a:off x="2627784" y="3068960"/>
            <a:ext cx="4680520" cy="22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3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2, контроль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йксон\Desktop\IMG_9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1760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2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88832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Первый  этап заканчивается неодновременно.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Далее инструкции должны быть написаны.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3.Качество результата работы зависит от качества материала и инструкций и от реальных диалогов между обучающимися.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4.Все этапы работы разные ученики закончат неодновременно.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Табло учета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7090052"/>
              </p:ext>
            </p:extLst>
          </p:nvPr>
        </p:nvGraphicFramePr>
        <p:xfrm>
          <a:off x="1475656" y="1268760"/>
          <a:ext cx="7200799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933703"/>
                <a:gridCol w="700320"/>
                <a:gridCol w="699529"/>
                <a:gridCol w="689253"/>
                <a:gridCol w="689253"/>
                <a:gridCol w="689253"/>
                <a:gridCol w="689253"/>
                <a:gridCol w="678187"/>
              </a:tblGrid>
              <a:tr h="53042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обыкновенных дробей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Умножение обыкновенных дробей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Деление обыкновенных дробей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К/р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Альбрант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Баранов Р.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Ветрова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Гозов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Гоппе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235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Евдокимова А.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Зинатулин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Ледовских С.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Миускова А.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Мутылико И.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О.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Полищук З.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Семенцова А.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Силакова О.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Супронова Р.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Филистович Н.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Фирсова А.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  <a:tr h="196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Якуш 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33" marR="373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14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11144" cy="9936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Предназначение групп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допонимания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1403648" y="1700808"/>
            <a:ext cx="7488832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создание такой среды, в которой учащиеся, благодаря общению друг с другом уясняют и отрабатывают пропущенные операции.</a:t>
            </a:r>
          </a:p>
          <a:p>
            <a:pPr marL="0" indent="0"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Задания направлены на решение следующих задач:</a:t>
            </a:r>
          </a:p>
          <a:p>
            <a:pPr marL="457200" indent="-457200" algn="just"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Отработка и активное употребление в своей речи терминов и понятий предмета.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Проговаривание способа выполнения задания и опора на него.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Составление и опорная ориентировка на опорные слова, схемы и карты (картинки, формулы, примеры).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2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11144" cy="9936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 группах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допонимания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72816"/>
            <a:ext cx="758152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Пары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Пары сменного состава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Индивидуальная работа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 descr="C:\Users\Вайксон\Desktop\КСО - 8 класс\КСО 8 класс\IMG_5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74"/>
          <a:stretch/>
        </p:blipFill>
        <p:spPr bwMode="auto">
          <a:xfrm>
            <a:off x="3635896" y="3677982"/>
            <a:ext cx="4609379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272808" cy="149771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работы группы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допонимания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32037"/>
            <a:ext cx="7416824" cy="4525963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ноября 2019г.  по март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marL="0" indent="0" algn="ctr">
              <a:buNone/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раз 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неделю, 7-ым уроком)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40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организовать работу в группе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допонимания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474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сделать заранее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128603"/>
            <a:ext cx="4246662" cy="44071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Анализ пропущенных операций.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Конструирование КУ и ОК, клише для речевой опоры 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Составление цепочек учебного материала для работы в парах, в парах сменного состава и индивидуальной работы.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Разработка приёмов работы с материалами и инструкций по организации диалогов.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Создание общей схемы организации занятий.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Планирование запуска работы 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допонимания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Табло учёта.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469037"/>
            <a:ext cx="3887391" cy="65956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128602"/>
            <a:ext cx="4191322" cy="4557011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Собираются учащиеся, имеющие проблемы по выбранной теме. (Разновозрастные)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Определяется время. (После уроков, 1 раза в неделю, по 40-60 мин.)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Учащимся объясняются общие правила работы. (запуск 1 этапа)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Выдаётся первая карточка, на одну пару и даётся общая инструкция.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Роль учителя – не контролировать, не объяснять материал, а побуждать общаться и говорить. Учить задавать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11144" cy="99365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порядок работы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88832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Размещаю раздаточный материал на столе.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2.Предлагаю сесть по парам.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3.Обьясняю (повторяю общие нормы работы).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Делаю установку на работу в парах.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5.Слежу за работой в диалогах и соблюдении норм, корректирую.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Отслеживаю заполнение - табло учёта.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7.В конце можно провести краткую рефлексию.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86700" cy="9683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правила работы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25624"/>
            <a:ext cx="7560840" cy="47717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Работать будут все со всеми. Все смогут и должны думать вслух.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Можно переспрашивать, уточнять, задавать любые вопросы.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Всё проговаривать вслух! Для этого есть клише и опорные карточки.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Выполнять инструкции и алгоритмы действий.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Все будем стараться, чтобы успеха достиг каждый.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11144" cy="9936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1,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яснения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йксон\Desktop\IMG_9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Инструкция ко второму этапу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729349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обсуждать и проговаривать решение вслух.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решения записать в тетрадях.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опорную запись.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Опорные записи проговорить друг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587</Words>
  <Application>Microsoft Office PowerPoint</Application>
  <PresentationFormat>Экран (4:3)</PresentationFormat>
  <Paragraphs>237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группы допонимания  с учащимися 8 класса</vt:lpstr>
      <vt:lpstr>Предназначение групп допонимания</vt:lpstr>
      <vt:lpstr>Формы работы в группах допонимания</vt:lpstr>
      <vt:lpstr>Продолжительность работы группы допонимания </vt:lpstr>
      <vt:lpstr>Как организовать работу в группе допонимания</vt:lpstr>
      <vt:lpstr>Общий порядок работы</vt:lpstr>
      <vt:lpstr>Общие правила работы</vt:lpstr>
      <vt:lpstr>Карточка 1, уяснения</vt:lpstr>
      <vt:lpstr>Инструкция ко второму этапу</vt:lpstr>
      <vt:lpstr>Карточка 2, контроль</vt:lpstr>
      <vt:lpstr>Второй этап</vt:lpstr>
      <vt:lpstr>Табло учета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«Математика 1»</dc:title>
  <dc:creator>Ольга</dc:creator>
  <cp:lastModifiedBy>Нина Дмитриевна</cp:lastModifiedBy>
  <cp:revision>29</cp:revision>
  <dcterms:created xsi:type="dcterms:W3CDTF">2016-03-12T21:35:53Z</dcterms:created>
  <dcterms:modified xsi:type="dcterms:W3CDTF">2020-08-31T11:59:50Z</dcterms:modified>
</cp:coreProperties>
</file>