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2" r:id="rId4"/>
    <p:sldId id="257" r:id="rId5"/>
    <p:sldId id="271" r:id="rId6"/>
    <p:sldId id="269" r:id="rId7"/>
    <p:sldId id="258" r:id="rId8"/>
    <p:sldId id="273" r:id="rId9"/>
    <p:sldId id="259" r:id="rId10"/>
    <p:sldId id="260" r:id="rId11"/>
    <p:sldId id="274" r:id="rId12"/>
    <p:sldId id="275" r:id="rId13"/>
    <p:sldId id="276" r:id="rId14"/>
    <p:sldId id="277" r:id="rId15"/>
    <p:sldId id="278" r:id="rId16"/>
    <p:sldId id="261" r:id="rId17"/>
    <p:sldId id="26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МБОУ «Берёзовская СОШ»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Два дня без классов и уроков</a:t>
            </a:r>
          </a:p>
          <a:p>
            <a:r>
              <a:rPr lang="ru-RU" dirty="0" smtClean="0"/>
              <a:t>7 февраля-22 марта </a:t>
            </a:r>
          </a:p>
          <a:p>
            <a:r>
              <a:rPr lang="ru-RU" dirty="0" smtClean="0"/>
              <a:t>(7 недель)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dirty="0" smtClean="0"/>
              <a:t>Трудности: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м</a:t>
            </a:r>
            <a:r>
              <a:rPr lang="ru-RU" dirty="0" smtClean="0"/>
              <a:t>ало опыта в составлении дидактики и применения методик КСО;</a:t>
            </a:r>
          </a:p>
          <a:p>
            <a:r>
              <a:rPr lang="ru-RU" dirty="0"/>
              <a:t>с</a:t>
            </a:r>
            <a:r>
              <a:rPr lang="ru-RU" dirty="0" smtClean="0"/>
              <a:t>ложно планировать время и способы обучения;</a:t>
            </a:r>
          </a:p>
          <a:p>
            <a:r>
              <a:rPr lang="ru-RU" dirty="0"/>
              <a:t>з</a:t>
            </a:r>
            <a:r>
              <a:rPr lang="ru-RU" dirty="0" smtClean="0"/>
              <a:t>анятость учителей, т.к. нам не удалось полностью освободить их от урочной системы в эти дни;</a:t>
            </a:r>
          </a:p>
          <a:p>
            <a:r>
              <a:rPr lang="ru-RU" dirty="0"/>
              <a:t>о</a:t>
            </a:r>
            <a:r>
              <a:rPr lang="ru-RU" dirty="0" smtClean="0"/>
              <a:t>тсутствие у учащихся навыков планирования на начальном этапе апробации;</a:t>
            </a:r>
          </a:p>
          <a:p>
            <a:r>
              <a:rPr lang="ru-RU" dirty="0" smtClean="0"/>
              <a:t>низкая </a:t>
            </a:r>
            <a:r>
              <a:rPr lang="ru-RU" dirty="0"/>
              <a:t>самостоятельность </a:t>
            </a:r>
            <a:r>
              <a:rPr lang="ru-RU" dirty="0" smtClean="0"/>
              <a:t>учащихся, в том числе в организации клубной деятельности.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/>
              <a:t>Что сказали дети: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Научились планировать учебную деятельность, правильно организовывать время, быть самостоятельными и ответственными, быстро выполнять необходимую работу. 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Работать в паре/группе мне было комфортно, т.к. я доверяю другу и могу разделить работу, вместе легче, веселее, если чего-то не понял – напарник объяснит.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/>
              <a:t>Работать в паре/группе не комфортно, т.к. я привык работать самостоятельно, а в группе  бывает шумно, все друг друга перебивают.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557271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/>
              <a:t>Что сказали дети: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У меня получалось хорошо сдавать темы, составлять план на день, учиться без долгов. 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Нравилось </a:t>
            </a:r>
            <a:r>
              <a:rPr lang="ru-RU" dirty="0"/>
              <a:t>работать по ВПТ, ВОЗ. </a:t>
            </a:r>
            <a:r>
              <a:rPr lang="ru-RU" dirty="0" smtClean="0"/>
              <a:t>Если мне хорошо передали тему, я делала все правильно, а если нет – возникали трудности. 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Мне все удавалось. </a:t>
            </a:r>
          </a:p>
          <a:p>
            <a:endParaRPr lang="ru-RU" dirty="0"/>
          </a:p>
          <a:p>
            <a:r>
              <a:rPr lang="ru-RU" dirty="0" smtClean="0"/>
              <a:t>Все получалось по обществознанию.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190870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/>
              <a:t>Что сказали дети: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У меня не получалось составлять план на день, выполнять некоторые задания к определенному сроку из-за их большого объема.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Не получалось самостоятельно изучать темы по географии и информатике из-за их сложного изложения, работать без долгов, составлять программу в Паскале, т.к. я не поняла тему.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У меня не получалось лениться и халтурить!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6892326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/>
              <a:t>Что сказали дети: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За время обучения по этой системе я поняла как обязательна самостоятельность, что работу нужно выполнять вовремя, чтобы не было долгов. </a:t>
            </a:r>
          </a:p>
          <a:p>
            <a:endParaRPr lang="ru-RU" dirty="0" smtClean="0"/>
          </a:p>
          <a:p>
            <a:r>
              <a:rPr lang="ru-RU" dirty="0" smtClean="0"/>
              <a:t>Я поняла, что нужно приходить к помощи.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В этой системе не было возможности отлынивать.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 Это время мне помогло хорошо подтянуться по предметам. 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Я понял, что не могу работать без помощи учителя. 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Я понял, что у меня есть возможность уделить больше времени тем предметам, которые я сдаю на ГИА.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473236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Результаты: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Целей своих мы достигли в отношении тех учащихся, которые были готовы к данному виду обучения, те есть обладали достаточной самостоятельностью и ответственностью, умением встраиваться в происходящее;</a:t>
            </a:r>
          </a:p>
          <a:p>
            <a:r>
              <a:rPr lang="ru-RU" dirty="0" smtClean="0"/>
              <a:t>Вторая категория результатов – это дети, которые были не готовы к такому виду обучения, но получили важные навыки и успешно </a:t>
            </a:r>
            <a:r>
              <a:rPr lang="ru-RU" dirty="0" err="1" smtClean="0"/>
              <a:t>встроились</a:t>
            </a:r>
            <a:r>
              <a:rPr lang="ru-RU" dirty="0" smtClean="0"/>
              <a:t> в коллективный процесс обучения;</a:t>
            </a:r>
          </a:p>
          <a:p>
            <a:r>
              <a:rPr lang="ru-RU" dirty="0" smtClean="0"/>
              <a:t>Третий результат – это дети, которые в ходе эксперимента научились только начальным навыкам планирования и не преодолели трудности в освоении учебной программы;</a:t>
            </a:r>
          </a:p>
          <a:p>
            <a:r>
              <a:rPr lang="ru-RU" dirty="0" smtClean="0"/>
              <a:t>Результаты по развитию мотивации представлены в </a:t>
            </a:r>
            <a:r>
              <a:rPr lang="ru-RU" i="1" dirty="0" smtClean="0"/>
              <a:t>приложени</a:t>
            </a:r>
            <a:r>
              <a:rPr lang="ru-RU" dirty="0" smtClean="0"/>
              <a:t>и к данной презентации.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/>
              <a:t>Рекомендации коллегам: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Работу по коллективному обучению начинать на ранних этапах обучения (с начальной школы);</a:t>
            </a:r>
          </a:p>
          <a:p>
            <a:r>
              <a:rPr lang="ru-RU" dirty="0" smtClean="0"/>
              <a:t>При разработке дидактического материала использовать разнообразные источники информации;</a:t>
            </a:r>
          </a:p>
          <a:p>
            <a:r>
              <a:rPr lang="ru-RU" dirty="0" smtClean="0"/>
              <a:t>Задания для учащихся составлять с учетом времени, выделенного на изучение темы;</a:t>
            </a:r>
          </a:p>
          <a:p>
            <a:r>
              <a:rPr lang="ru-RU" dirty="0" smtClean="0"/>
              <a:t>Необходимо отслеживать прохождение учеником программы и вовремя вносить поправки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Перспективы: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Постепенное внедрение в 3-4 классах  начальной школы</a:t>
            </a:r>
          </a:p>
          <a:p>
            <a:endParaRPr lang="ru-RU" dirty="0" smtClean="0"/>
          </a:p>
          <a:p>
            <a:r>
              <a:rPr lang="ru-RU" dirty="0" smtClean="0"/>
              <a:t>5-7 классы (день без классов и уроков - часовые предметы для формирования регулятивных УУД)</a:t>
            </a:r>
          </a:p>
          <a:p>
            <a:endParaRPr lang="ru-RU" dirty="0" smtClean="0"/>
          </a:p>
          <a:p>
            <a:r>
              <a:rPr lang="ru-RU" dirty="0" smtClean="0"/>
              <a:t>9-11 классы в период подготовки к ГИА (4 четверть) через погружения.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Цели: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Подготовка к ГИА, через отработку учебного материала предметов, выбранных для ГИА.</a:t>
            </a:r>
          </a:p>
          <a:p>
            <a:pPr marL="514350" indent="-514350">
              <a:buAutoNum type="arabicPeriod"/>
            </a:pPr>
            <a:r>
              <a:rPr lang="ru-RU" dirty="0" smtClean="0"/>
              <a:t>Повышение мотивации через рефлексию деятельности.</a:t>
            </a:r>
          </a:p>
          <a:p>
            <a:pPr marL="514350" indent="-514350">
              <a:buAutoNum type="arabicPeriod"/>
            </a:pPr>
            <a:r>
              <a:rPr lang="ru-RU" dirty="0" smtClean="0"/>
              <a:t>Развитие и формирование универсальных учебных действий:</a:t>
            </a:r>
          </a:p>
          <a:p>
            <a:pPr marL="514350" indent="-514350">
              <a:buFontTx/>
              <a:buChar char="-"/>
            </a:pPr>
            <a:r>
              <a:rPr lang="ru-RU" u="sng" dirty="0" smtClean="0"/>
              <a:t>регулятивных</a:t>
            </a:r>
            <a:r>
              <a:rPr lang="ru-RU" dirty="0" smtClean="0"/>
              <a:t> через планирование, самоконтроль, коррекцию своих действий;</a:t>
            </a:r>
          </a:p>
          <a:p>
            <a:pPr marL="514350" indent="-514350">
              <a:buFontTx/>
              <a:buChar char="-"/>
            </a:pPr>
            <a:r>
              <a:rPr lang="ru-RU" u="sng" dirty="0" smtClean="0"/>
              <a:t>познавательных </a:t>
            </a:r>
            <a:r>
              <a:rPr lang="ru-RU" dirty="0" smtClean="0"/>
              <a:t>через поиск, отбор и структурирование необходимой информации;</a:t>
            </a:r>
          </a:p>
          <a:p>
            <a:pPr marL="514350" indent="-514350">
              <a:buFontTx/>
              <a:buChar char="-"/>
            </a:pPr>
            <a:r>
              <a:rPr lang="ru-RU" u="sng" dirty="0" smtClean="0"/>
              <a:t>коммуникативных</a:t>
            </a:r>
            <a:r>
              <a:rPr lang="ru-RU" dirty="0" smtClean="0"/>
              <a:t> через работу в паре, группе, через собеседование с учителем.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Участники: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учащиеся 9-11 классов (27 человек)</a:t>
            </a:r>
          </a:p>
          <a:p>
            <a:r>
              <a:rPr lang="ru-RU" dirty="0" smtClean="0"/>
              <a:t>учительская кооперация:</a:t>
            </a:r>
          </a:p>
          <a:p>
            <a:pPr>
              <a:buNone/>
            </a:pPr>
            <a:r>
              <a:rPr lang="ru-RU" dirty="0" smtClean="0"/>
              <a:t>- учителя- предметники (8 человек)</a:t>
            </a:r>
          </a:p>
          <a:p>
            <a:pPr>
              <a:buNone/>
            </a:pPr>
            <a:r>
              <a:rPr lang="ru-RU" dirty="0" smtClean="0"/>
              <a:t>- учителя-ассистенты (2 человека)</a:t>
            </a:r>
          </a:p>
          <a:p>
            <a:pPr>
              <a:buNone/>
            </a:pPr>
            <a:r>
              <a:rPr lang="ru-RU" dirty="0" smtClean="0"/>
              <a:t>- дежурный учитель (1 человек)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r>
              <a:rPr lang="ru-RU" sz="4800" dirty="0" smtClean="0"/>
              <a:t>Предметы: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9 класс </a:t>
            </a:r>
            <a:r>
              <a:rPr lang="ru-RU" dirty="0" smtClean="0"/>
              <a:t>(12ч.) – математика, русский язык, география, информатика, обществознание.</a:t>
            </a:r>
          </a:p>
          <a:p>
            <a:endParaRPr lang="ru-RU" dirty="0" smtClean="0"/>
          </a:p>
          <a:p>
            <a:r>
              <a:rPr lang="ru-RU" b="1" dirty="0" smtClean="0"/>
              <a:t>10 класс </a:t>
            </a:r>
            <a:r>
              <a:rPr lang="ru-RU" dirty="0" smtClean="0"/>
              <a:t>(11ч.) – математика, русский язык, обществознание, история, география, биология.</a:t>
            </a:r>
          </a:p>
          <a:p>
            <a:endParaRPr lang="ru-RU" dirty="0" smtClean="0"/>
          </a:p>
          <a:p>
            <a:r>
              <a:rPr lang="ru-RU" b="1" dirty="0" smtClean="0"/>
              <a:t>11 класс </a:t>
            </a:r>
            <a:r>
              <a:rPr lang="ru-RU" dirty="0" smtClean="0"/>
              <a:t>(5ч.) - математика, русский язык, обществознание, история, география.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/>
              <a:t>Режим и содержание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7-40 – 8-10. Регистрация на пульте управления. Планирование дня.</a:t>
            </a:r>
          </a:p>
          <a:p>
            <a:endParaRPr lang="ru-RU" dirty="0" smtClean="0"/>
          </a:p>
          <a:p>
            <a:r>
              <a:rPr lang="ru-RU" dirty="0" smtClean="0"/>
              <a:t>8-10 – 14-00. Реализация индивидуальных программ в разных временных кооперациях и индивидуально. (</a:t>
            </a:r>
            <a:r>
              <a:rPr lang="ru-RU" i="1" dirty="0" smtClean="0"/>
              <a:t>Завтрак по индивидуальному графику с 10-40 до 13-00.</a:t>
            </a:r>
            <a:r>
              <a:rPr lang="ru-RU" dirty="0" smtClean="0"/>
              <a:t>)</a:t>
            </a:r>
          </a:p>
          <a:p>
            <a:endParaRPr lang="ru-RU" dirty="0" smtClean="0"/>
          </a:p>
          <a:p>
            <a:r>
              <a:rPr lang="ru-RU" dirty="0" smtClean="0"/>
              <a:t>14-00 – 14-10. Работа в постоянных (рефлексивных) отрядах. Самоопределение и </a:t>
            </a:r>
            <a:r>
              <a:rPr lang="ru-RU" dirty="0" err="1" smtClean="0"/>
              <a:t>целеполагание</a:t>
            </a:r>
            <a:r>
              <a:rPr lang="ru-RU" dirty="0" smtClean="0"/>
              <a:t>. </a:t>
            </a:r>
          </a:p>
          <a:p>
            <a:endParaRPr lang="ru-RU" dirty="0" smtClean="0"/>
          </a:p>
          <a:p>
            <a:r>
              <a:rPr lang="ru-RU" dirty="0" smtClean="0"/>
              <a:t>14-10 – 14-30. Общее заседание. Совет командиров. Свободные предложения по вопросам организации обучения.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Методики: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658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Математика - </a:t>
            </a:r>
            <a:r>
              <a:rPr lang="ru-RU" u="sng" dirty="0" smtClean="0"/>
              <a:t>ВОЗ</a:t>
            </a:r>
            <a:r>
              <a:rPr lang="ru-RU" dirty="0" smtClean="0"/>
              <a:t>, </a:t>
            </a:r>
            <a:r>
              <a:rPr lang="ru-RU" u="sng" dirty="0" smtClean="0"/>
              <a:t>ВПЗ</a:t>
            </a:r>
            <a:r>
              <a:rPr lang="ru-RU" dirty="0" smtClean="0"/>
              <a:t>, ВПТ, </a:t>
            </a:r>
            <a:r>
              <a:rPr lang="ru-RU" u="sng" dirty="0" smtClean="0"/>
              <a:t>ВТ</a:t>
            </a:r>
            <a:r>
              <a:rPr lang="ru-RU" dirty="0" smtClean="0"/>
              <a:t>, ОМР.</a:t>
            </a:r>
          </a:p>
          <a:p>
            <a:r>
              <a:rPr lang="ru-RU" dirty="0" smtClean="0"/>
              <a:t>Русский язык – ВПТ, </a:t>
            </a:r>
            <a:r>
              <a:rPr lang="ru-RU" u="sng" dirty="0" smtClean="0"/>
              <a:t>ВПЗ</a:t>
            </a:r>
            <a:r>
              <a:rPr lang="ru-RU" dirty="0" smtClean="0"/>
              <a:t>, ВОЗ, </a:t>
            </a:r>
            <a:r>
              <a:rPr lang="ru-RU" u="sng" dirty="0" smtClean="0"/>
              <a:t>ВТ</a:t>
            </a:r>
            <a:r>
              <a:rPr lang="ru-RU" dirty="0" smtClean="0"/>
              <a:t>.</a:t>
            </a:r>
          </a:p>
          <a:p>
            <a:r>
              <a:rPr lang="ru-RU" dirty="0" smtClean="0"/>
              <a:t>География – ВОЗ, ВПТ, ВТ.</a:t>
            </a:r>
          </a:p>
          <a:p>
            <a:r>
              <a:rPr lang="ru-RU" dirty="0" smtClean="0"/>
              <a:t>Обществознание – ВОЗ, </a:t>
            </a:r>
            <a:r>
              <a:rPr lang="ru-RU" u="sng" dirty="0" smtClean="0"/>
              <a:t>ВПТ</a:t>
            </a:r>
            <a:r>
              <a:rPr lang="ru-RU" dirty="0" smtClean="0"/>
              <a:t>, схематизация.</a:t>
            </a:r>
          </a:p>
          <a:p>
            <a:r>
              <a:rPr lang="ru-RU" dirty="0" smtClean="0"/>
              <a:t>Информатика – ВОЗ</a:t>
            </a:r>
          </a:p>
          <a:p>
            <a:r>
              <a:rPr lang="ru-RU" dirty="0" smtClean="0"/>
              <a:t>Биология – ВПЗ, </a:t>
            </a:r>
            <a:r>
              <a:rPr lang="ru-RU" u="sng" dirty="0" smtClean="0"/>
              <a:t>ВТ</a:t>
            </a:r>
            <a:r>
              <a:rPr lang="ru-RU" dirty="0" smtClean="0"/>
              <a:t>.</a:t>
            </a:r>
          </a:p>
          <a:p>
            <a:r>
              <a:rPr lang="ru-RU" dirty="0" smtClean="0"/>
              <a:t>История – ВОЗ, схематизация, МР и </a:t>
            </a:r>
            <a:r>
              <a:rPr lang="ru-RU" u="sng" dirty="0" smtClean="0"/>
              <a:t>ОМР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+ самостоятельное или в паре изучение тем, предполагающее систематизацию учебного материала в таблицы, карты, ответы на вопросы с последующим собеседованием с учителем (по результатам работы).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 нас получилось: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ВТ, ВОЗ, ВПЗ с теми учащимися, которые давно работают с данными методиками; 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ВПТ  с теми учащимися, которые ответственно относились к делу;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Работа в парах постоянного и сменного состава, т.к. индивидуалистов было мало, а в парах ребятам легче было осваивать учебный материал.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 нас получилось организовать </a:t>
            </a:r>
            <a:r>
              <a:rPr lang="ru-RU" dirty="0"/>
              <a:t>работу так, что 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у ребят было время не только на изучение и отработку тем, но и на индивидуальные консультации и собеседования с учителем;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/>
              <a:t>н</a:t>
            </a:r>
            <a:r>
              <a:rPr lang="ru-RU" dirty="0" smtClean="0"/>
              <a:t>екоторые ученики проходили темы быстрее остальных и высвобождали себе время для других занятий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/>
              <a:t>у</a:t>
            </a:r>
            <a:r>
              <a:rPr lang="ru-RU" dirty="0" smtClean="0"/>
              <a:t>чащиеся освоили все запланированные темы (в некоторых предметах мы выиграли время для подготовки к ГИА в 4 четверти)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44868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Трудности: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r>
              <a:rPr lang="ru-RU" dirty="0"/>
              <a:t>п</a:t>
            </a:r>
            <a:r>
              <a:rPr lang="ru-RU" dirty="0" smtClean="0"/>
              <a:t>о ВПТ не всегда до последнего ученика доходил первоначальный смысл темы;</a:t>
            </a:r>
          </a:p>
          <a:p>
            <a:r>
              <a:rPr lang="ru-RU" dirty="0"/>
              <a:t>с</a:t>
            </a:r>
            <a:r>
              <a:rPr lang="ru-RU" dirty="0" smtClean="0"/>
              <a:t>ложно оказалось работать по схематизации, т.к. ученики не могут переводить текстовую информацию в графическую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/>
              <a:t>н</a:t>
            </a:r>
            <a:r>
              <a:rPr lang="ru-RU" dirty="0" smtClean="0"/>
              <a:t>а </a:t>
            </a:r>
            <a:r>
              <a:rPr lang="ru-RU" dirty="0"/>
              <a:t>ВОЗ часто не хватало времени</a:t>
            </a:r>
          </a:p>
          <a:p>
            <a:r>
              <a:rPr lang="ru-RU" dirty="0"/>
              <a:t>д</a:t>
            </a:r>
            <a:r>
              <a:rPr lang="ru-RU" smtClean="0"/>
              <a:t>идактический </a:t>
            </a:r>
            <a:r>
              <a:rPr lang="ru-RU" dirty="0" smtClean="0"/>
              <a:t>материал по объему превосходил возможности учащихся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</TotalTime>
  <Words>1012</Words>
  <Application>Microsoft Office PowerPoint</Application>
  <PresentationFormat>Экран (4:3)</PresentationFormat>
  <Paragraphs>113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МБОУ «Берёзовская СОШ»</vt:lpstr>
      <vt:lpstr>Цели:</vt:lpstr>
      <vt:lpstr>Участники:</vt:lpstr>
      <vt:lpstr>Предметы:</vt:lpstr>
      <vt:lpstr>Режим и содержание работы</vt:lpstr>
      <vt:lpstr>Методики:</vt:lpstr>
      <vt:lpstr>У нас получилось:</vt:lpstr>
      <vt:lpstr>У нас получилось организовать работу так, что :</vt:lpstr>
      <vt:lpstr>Трудности:</vt:lpstr>
      <vt:lpstr>Трудности:</vt:lpstr>
      <vt:lpstr>Что сказали дети:</vt:lpstr>
      <vt:lpstr>Что сказали дети:</vt:lpstr>
      <vt:lpstr>Что сказали дети:</vt:lpstr>
      <vt:lpstr>Что сказали дети:</vt:lpstr>
      <vt:lpstr>Результаты:</vt:lpstr>
      <vt:lpstr>Рекомендации коллегам:</vt:lpstr>
      <vt:lpstr>Перспективы: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МБОУ «Берёзовская СОШ»</dc:title>
  <dc:creator>Завуч</dc:creator>
  <cp:lastModifiedBy>Завуч</cp:lastModifiedBy>
  <cp:revision>61</cp:revision>
  <dcterms:created xsi:type="dcterms:W3CDTF">2019-03-25T03:11:59Z</dcterms:created>
  <dcterms:modified xsi:type="dcterms:W3CDTF">2019-04-01T11:12:21Z</dcterms:modified>
</cp:coreProperties>
</file>