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59" r:id="rId9"/>
    <p:sldId id="265" r:id="rId10"/>
    <p:sldId id="260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2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5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7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4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3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4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01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8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8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1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8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3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2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3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53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6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6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5;&#1090;&#1088;&#1086;&#1083;&#1100;&#1085;&#1099;&#1081;%20&#1090;&#1077;&#1089;&#1090;%20&#1074;&#1072;&#1088;&#1080;&#1072;&#1085;&#1090;%201.docx" TargetMode="External"/><Relationship Id="rId2" Type="http://schemas.openxmlformats.org/officeDocument/2006/relationships/hyperlink" Target="&#1048;&#1085;&#1076;&#1080;&#1074;&#1080;&#1076;&#1091;&#1072;&#1083;&#1100;&#1085;&#1072;&#1103;%20&#1086;&#1073;&#1088;&#1072;&#1079;&#1086;&#1074;&#1072;&#1090;&#1077;&#1083;&#1100;&#1085;&#1072;&#1103;%20&#1087;&#1088;&#1086;&#1075;&#1088;&#1072;&#1084;&#1084;&#1072;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1088;&#1077;&#1079;&#1091;&#1083;&#1100;&#1090;&#1072;&#1090;&#1099;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88;&#1072;&#1089;&#1087;&#1080;&#1089;&#1072;&#1085;&#1080;&#1077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0;&#1076;&#1072;&#1082;&#1090;%20&#1084;&#1072;&#1090;" TargetMode="External"/><Relationship Id="rId2" Type="http://schemas.openxmlformats.org/officeDocument/2006/relationships/hyperlink" Target="&#1055;&#1088;&#1086;&#1075;&#1088;&#1072;&#1084;&#1084;&#1072;%20&#1091;&#1095;&#1077;&#1073;&#1085;&#1086;&#1075;&#1086;%20&#1082;&#1091;&#1088;&#1089;&#1072;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ДЕНЬ БЕЗ КЛАССОВ И УРОКОВ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«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Никогда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 бойся, что у тебя что-то может не получиться - предпринимай, пытайся, дерзай! Ведь если ты будешь бездействовать, шансов что что-то изменится не будет вовсе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...»</a:t>
            </a:r>
            <a:endParaRPr lang="ru-RU" sz="18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86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0702" cy="32380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947988"/>
              </p:ext>
            </p:extLst>
          </p:nvPr>
        </p:nvGraphicFramePr>
        <p:xfrm>
          <a:off x="683570" y="836712"/>
          <a:ext cx="7704854" cy="543503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30496">
                  <a:extLst>
                    <a:ext uri="{9D8B030D-6E8A-4147-A177-3AD203B41FA5}">
                      <a16:colId xmlns="" xmlns:a16="http://schemas.microsoft.com/office/drawing/2014/main" val="2073354466"/>
                    </a:ext>
                  </a:extLst>
                </a:gridCol>
                <a:gridCol w="2397894">
                  <a:extLst>
                    <a:ext uri="{9D8B030D-6E8A-4147-A177-3AD203B41FA5}">
                      <a16:colId xmlns="" xmlns:a16="http://schemas.microsoft.com/office/drawing/2014/main" val="3574605859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4055885512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1683320598"/>
                    </a:ext>
                  </a:extLst>
                </a:gridCol>
              </a:tblGrid>
              <a:tr h="336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</a:t>
                      </a: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2198283"/>
                  </a:ext>
                </a:extLst>
              </a:tr>
              <a:tr h="67138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21-22 марта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2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«Весёлые забавы»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К.В.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40 обучающихся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2221633"/>
                  </a:ext>
                </a:extLst>
              </a:tr>
              <a:tr h="856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 UP 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мячами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К.В.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 обучающихся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5090483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 в технике «Энкаустика»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Старикова Е.В.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12 обучающихся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3205640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Необычное </a:t>
                      </a:r>
                      <a:r>
                        <a:rPr lang="ru-RU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селфи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 обучающихся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4397362"/>
                  </a:ext>
                </a:extLst>
              </a:tr>
              <a:tr h="584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«Угадай мелодию»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Козлова А.И.</a:t>
                      </a:r>
                    </a:p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Ефименко Е.М.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14 обучающихся</a:t>
                      </a:r>
                    </a:p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805" marR="42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463089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-1167294"/>
            <a:ext cx="76328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Тематика клубных часов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контроль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487168"/>
            <a:ext cx="7704856" cy="3447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ТАБЛО УЧЕТА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Индивидуальная образовательная программа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Контрольные срезы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Анализ результатов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2487168"/>
            <a:ext cx="144016" cy="3447288"/>
          </a:xfrm>
        </p:spPr>
        <p:txBody>
          <a:bodyPr/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получилось?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6488768" cy="3447288"/>
          </a:xfrm>
        </p:spPr>
        <p:txBody>
          <a:bodyPr/>
          <a:lstStyle/>
          <a:p>
            <a:r>
              <a:rPr lang="ru-RU" sz="3200" dirty="0" smtClean="0"/>
              <a:t>Организовать и провести пробу</a:t>
            </a:r>
          </a:p>
          <a:p>
            <a:r>
              <a:rPr lang="ru-RU" sz="3200" dirty="0" smtClean="0"/>
              <a:t>Подготовить материал к пробе</a:t>
            </a:r>
          </a:p>
          <a:p>
            <a:r>
              <a:rPr lang="ru-RU" sz="3200" dirty="0" smtClean="0"/>
              <a:t>Проработать западающие темы</a:t>
            </a:r>
          </a:p>
          <a:p>
            <a:r>
              <a:rPr lang="ru-RU" sz="3200" smtClean="0"/>
              <a:t>Большинству  учащихся </a:t>
            </a:r>
            <a:r>
              <a:rPr lang="ru-RU" sz="3200" dirty="0" smtClean="0"/>
              <a:t>удалось улучшить результат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8344" y="2487168"/>
            <a:ext cx="314368" cy="3447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2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 получилось?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6776800" cy="3447288"/>
          </a:xfrm>
        </p:spPr>
        <p:txBody>
          <a:bodyPr/>
          <a:lstStyle/>
          <a:p>
            <a:r>
              <a:rPr lang="ru-RU" dirty="0" smtClean="0"/>
              <a:t>Организовать предварительную работу</a:t>
            </a:r>
          </a:p>
          <a:p>
            <a:r>
              <a:rPr lang="ru-RU" dirty="0" smtClean="0"/>
              <a:t>Продумать систему контроля посещаемости занятий</a:t>
            </a:r>
          </a:p>
          <a:p>
            <a:r>
              <a:rPr lang="ru-RU" dirty="0" smtClean="0"/>
              <a:t>Продумать задания для самостоятельной работы</a:t>
            </a:r>
          </a:p>
          <a:p>
            <a:r>
              <a:rPr lang="ru-RU" dirty="0" smtClean="0"/>
              <a:t>Продумать работу </a:t>
            </a:r>
            <a:r>
              <a:rPr lang="ru-RU" dirty="0" err="1" smtClean="0"/>
              <a:t>тьютеров</a:t>
            </a:r>
            <a:r>
              <a:rPr lang="ru-RU" dirty="0" smtClean="0"/>
              <a:t> при работе учащихся над образовательной программой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7982711" y="2487168"/>
            <a:ext cx="45719" cy="34472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6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Рекомендации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6776800" cy="3447288"/>
          </a:xfrm>
        </p:spPr>
        <p:txBody>
          <a:bodyPr/>
          <a:lstStyle/>
          <a:p>
            <a:r>
              <a:rPr lang="ru-RU" dirty="0" smtClean="0"/>
              <a:t>Четко распределять роли между участниками учительской кооперации</a:t>
            </a:r>
          </a:p>
          <a:p>
            <a:r>
              <a:rPr lang="ru-RU" dirty="0" smtClean="0"/>
              <a:t>Учительская кооперация должна обсуждать каждый шаг детально</a:t>
            </a:r>
          </a:p>
          <a:p>
            <a:r>
              <a:rPr lang="ru-RU" dirty="0" smtClean="0"/>
              <a:t>Обязательное совместное обсуждение всех этапов работы, в том числе и работа над дидактическим материалом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992" y="2487168"/>
            <a:ext cx="45719" cy="34472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5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798734" cy="1303867"/>
          </a:xfrm>
        </p:spPr>
        <p:txBody>
          <a:bodyPr/>
          <a:lstStyle/>
          <a:p>
            <a:r>
              <a:rPr lang="ru-RU" b="1" dirty="0" smtClean="0"/>
              <a:t>Перспективы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7776864" cy="437766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Проводить еженедельные погружения в предметы Математика и Русский язык (2 дня) – 4 четверть</a:t>
            </a:r>
          </a:p>
          <a:p>
            <a:r>
              <a:rPr lang="ru-RU" sz="2800" dirty="0" smtClean="0"/>
              <a:t>Классы: 9, 11 классы (количество – 58)</a:t>
            </a:r>
          </a:p>
          <a:p>
            <a:r>
              <a:rPr lang="ru-RU" sz="2800" dirty="0" smtClean="0"/>
              <a:t>Провести пробы в 7-8 классах (русский язык, математика, обществознание, биология) – 2 раза (апрель</a:t>
            </a:r>
            <a:r>
              <a:rPr lang="ru-RU" sz="2800" smtClean="0"/>
              <a:t>, май)</a:t>
            </a:r>
            <a:endParaRPr lang="ru-RU" sz="2800" dirty="0" smtClean="0"/>
          </a:p>
          <a:p>
            <a:r>
              <a:rPr lang="ru-RU" sz="2800" dirty="0" smtClean="0"/>
              <a:t>Срез: читательская грамотность</a:t>
            </a:r>
          </a:p>
          <a:p>
            <a:r>
              <a:rPr lang="ru-RU" sz="2800" dirty="0" smtClean="0"/>
              <a:t>В следующем учебном году запустить начальную школу – 3 класс (параллель) – окружающий мир, технология</a:t>
            </a:r>
          </a:p>
          <a:p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84368" y="2487168"/>
            <a:ext cx="98344" cy="344728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Всем нам удачи!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73448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9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416824" cy="52565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ликвидации дефицитов при подготовке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и ЕГЭ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математике, русскому языку, обществознанию, биологии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9 -11  классах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обучения при сдаче экзамена.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освоения западающих тем при помощи методик КСО  для повышения результатов экзаменов конкретных предметов.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Результат: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общих тем для 9-11 классов по русскому языку и математике.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8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Дата проведения: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21 -22 марта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4087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ДЕТСКОЙ ГРУППЫ: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87 обучающихся </a:t>
            </a:r>
          </a:p>
          <a:p>
            <a:pPr marL="0" indent="0" algn="ctr">
              <a:buNone/>
            </a:pPr>
            <a:r>
              <a:rPr lang="ru-RU" sz="5400" b="1" dirty="0" smtClean="0"/>
              <a:t>9-11 классов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5968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b="1" dirty="0" smtClean="0"/>
              <a:t>Функциональные обязанности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340768"/>
            <a:ext cx="6798736" cy="459436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учитель: 2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предметник: 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Зверькова Т.С.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Ерёмич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Кравченко Н.С.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Киреева Д.В.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Идрисова О.В.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Косьмина Г.Г.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Шподырева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О.Л.</a:t>
            </a:r>
          </a:p>
        </p:txBody>
      </p:sp>
    </p:spTree>
    <p:extLst>
      <p:ext uri="{BB962C8B-B14F-4D97-AF65-F5344CB8AC3E}">
        <p14:creationId xmlns:p14="http://schemas.microsoft.com/office/powerpoint/2010/main" val="2090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Образовательная программа включает следующие процессы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Рефлексивно - проектный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 учебных курсов: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4019734" cy="35855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Знаниево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умениевый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152" y="2348880"/>
            <a:ext cx="3815280" cy="3585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973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916832"/>
            <a:ext cx="6798736" cy="41764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dirty="0" smtClean="0"/>
              <a:t>8.00 - 8.30  </a:t>
            </a:r>
            <a:r>
              <a:rPr lang="ru-RU" sz="2800" dirty="0"/>
              <a:t>- </a:t>
            </a:r>
            <a:r>
              <a:rPr lang="ru-RU" sz="2800" b="1" dirty="0" smtClean="0"/>
              <a:t>установка и планирование ИОП                                                                               8.30 </a:t>
            </a:r>
            <a:r>
              <a:rPr lang="ru-RU" sz="2800" b="1" dirty="0"/>
              <a:t>-   </a:t>
            </a:r>
            <a:r>
              <a:rPr lang="ru-RU" sz="2800" b="1" dirty="0" smtClean="0"/>
              <a:t>12.10  - реализация ИОП                                                                                       12.10 </a:t>
            </a:r>
            <a:r>
              <a:rPr lang="ru-RU" sz="2800" b="1" dirty="0"/>
              <a:t>- </a:t>
            </a:r>
            <a:r>
              <a:rPr lang="ru-RU" sz="2800" b="1" dirty="0" smtClean="0"/>
              <a:t>12.25  </a:t>
            </a:r>
            <a:r>
              <a:rPr lang="ru-RU" sz="2800" b="1" dirty="0"/>
              <a:t>-  </a:t>
            </a:r>
            <a:r>
              <a:rPr lang="ru-RU" sz="2800" b="1" dirty="0" smtClean="0"/>
              <a:t>обед                                                                            12.25 </a:t>
            </a:r>
            <a:r>
              <a:rPr lang="ru-RU" sz="2800" b="1" dirty="0"/>
              <a:t>- </a:t>
            </a:r>
            <a:r>
              <a:rPr lang="ru-RU" sz="2800" b="1" dirty="0" smtClean="0"/>
              <a:t>14.10  -   реализация ИОП                                                                                        14.20 </a:t>
            </a:r>
            <a:r>
              <a:rPr lang="ru-RU" sz="2800" b="1" dirty="0"/>
              <a:t>- </a:t>
            </a:r>
            <a:r>
              <a:rPr lang="ru-RU" sz="2800" b="1" dirty="0" smtClean="0"/>
              <a:t>14.35  </a:t>
            </a:r>
            <a:r>
              <a:rPr lang="ru-RU" sz="2800" b="1" dirty="0"/>
              <a:t>-  рефлексия в сводных отрядах                                                                       </a:t>
            </a:r>
            <a:r>
              <a:rPr lang="ru-RU" sz="2800" b="1" dirty="0" smtClean="0"/>
              <a:t>14.35 </a:t>
            </a:r>
            <a:r>
              <a:rPr lang="ru-RU" sz="2800" b="1" dirty="0"/>
              <a:t>- </a:t>
            </a:r>
            <a:r>
              <a:rPr lang="ru-RU" sz="2800" b="1" dirty="0" smtClean="0"/>
              <a:t>15.10  </a:t>
            </a:r>
            <a:r>
              <a:rPr lang="ru-RU" sz="2800" b="1" dirty="0"/>
              <a:t>-   Совет командиров                                                                                   </a:t>
            </a:r>
            <a:r>
              <a:rPr lang="ru-RU" sz="2800" b="1" dirty="0" smtClean="0"/>
              <a:t>15.10 – планирование учительской кооперацией учебных и клубных занятий</a:t>
            </a:r>
          </a:p>
          <a:p>
            <a:pPr marL="0" indent="0">
              <a:buNone/>
            </a:pPr>
            <a:r>
              <a:rPr lang="ru-RU" sz="2800" b="1" dirty="0" smtClean="0">
                <a:hlinkClick r:id="rId2" action="ppaction://hlinkfile"/>
              </a:rPr>
              <a:t>Расписание занятий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2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Организация совместного планирования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2370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Технолого-методическая карта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Дидактический материал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 ВОЗ, ВПТ, ВТ, МР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</TotalTime>
  <Words>483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ДЕНЬ БЕЗ КЛАССОВ И УРОКОВ</vt:lpstr>
      <vt:lpstr>Презентация PowerPoint</vt:lpstr>
      <vt:lpstr>Дата проведения:</vt:lpstr>
      <vt:lpstr>СОСТАВ ДЕТСКОЙ ГРУППЫ:</vt:lpstr>
      <vt:lpstr>Функциональные обязанности</vt:lpstr>
      <vt:lpstr>Образовательная программа включает следующие процессы:</vt:lpstr>
      <vt:lpstr>Тип учебных курсов:</vt:lpstr>
      <vt:lpstr>РЕЖИМ ДНЯ:</vt:lpstr>
      <vt:lpstr>Организация совместного планирования</vt:lpstr>
      <vt:lpstr>Презентация PowerPoint</vt:lpstr>
      <vt:lpstr>Учет и контроль </vt:lpstr>
      <vt:lpstr>Что получилось?</vt:lpstr>
      <vt:lpstr>Что не получилось?</vt:lpstr>
      <vt:lpstr>Рекомендации</vt:lpstr>
      <vt:lpstr>Перспективы </vt:lpstr>
      <vt:lpstr>Всем нам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БЕЗ КЛАССОВ И УРОКОВ</dc:title>
  <dc:creator>User</dc:creator>
  <cp:lastModifiedBy>user</cp:lastModifiedBy>
  <cp:revision>28</cp:revision>
  <cp:lastPrinted>2019-03-26T02:23:59Z</cp:lastPrinted>
  <dcterms:created xsi:type="dcterms:W3CDTF">2019-01-11T00:29:13Z</dcterms:created>
  <dcterms:modified xsi:type="dcterms:W3CDTF">2019-03-26T02:27:40Z</dcterms:modified>
</cp:coreProperties>
</file>